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ink/ink19.xml" ContentType="application/inkml+xml"/>
  <Override PartName="/ppt/notesSlides/notesSlide22.xml" ContentType="application/vnd.openxmlformats-officedocument.presentationml.notesSlide+xml"/>
  <Override PartName="/ppt/ink/ink20.xml" ContentType="application/inkml+xml"/>
  <Override PartName="/ppt/notesSlides/notesSlide23.xml" ContentType="application/vnd.openxmlformats-officedocument.presentationml.notesSlide+xml"/>
  <Override PartName="/ppt/ink/ink21.xml" ContentType="application/inkml+xml"/>
  <Override PartName="/ppt/notesSlides/notesSlide24.xml" ContentType="application/vnd.openxmlformats-officedocument.presentationml.notesSlide+xml"/>
  <Override PartName="/ppt/ink/ink22.xml" ContentType="application/inkml+xml"/>
  <Override PartName="/ppt/notesSlides/notesSlide25.xml" ContentType="application/vnd.openxmlformats-officedocument.presentationml.notesSlide+xml"/>
  <Override PartName="/ppt/ink/ink23.xml" ContentType="application/inkml+xml"/>
  <Override PartName="/ppt/notesSlides/notesSlide26.xml" ContentType="application/vnd.openxmlformats-officedocument.presentationml.notesSlide+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ink/ink26.xml" ContentType="application/inkml+xml"/>
  <Override PartName="/ppt/notesSlides/notesSlide29.xml" ContentType="application/vnd.openxmlformats-officedocument.presentationml.notesSlide+xml"/>
  <Override PartName="/ppt/ink/ink27.xml" ContentType="application/inkml+xml"/>
  <Override PartName="/ppt/notesSlides/notesSlide30.xml" ContentType="application/vnd.openxmlformats-officedocument.presentationml.notesSlide+xml"/>
  <Override PartName="/ppt/ink/ink28.xml" ContentType="application/inkml+xml"/>
  <Override PartName="/ppt/notesSlides/notesSlide31.xml" ContentType="application/vnd.openxmlformats-officedocument.presentationml.notesSlide+xml"/>
  <Override PartName="/ppt/ink/ink29.xml" ContentType="application/inkml+xml"/>
  <Override PartName="/ppt/notesSlides/notesSlide32.xml" ContentType="application/vnd.openxmlformats-officedocument.presentationml.notesSlide+xml"/>
  <Override PartName="/ppt/ink/ink30.xml" ContentType="application/inkml+xml"/>
  <Override PartName="/ppt/notesSlides/notesSlide33.xml" ContentType="application/vnd.openxmlformats-officedocument.presentationml.notesSlide+xml"/>
  <Override PartName="/ppt/ink/ink31.xml" ContentType="application/inkml+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40"/>
  </p:notesMasterIdLst>
  <p:sldIdLst>
    <p:sldId id="579" r:id="rId3"/>
    <p:sldId id="257" r:id="rId4"/>
    <p:sldId id="543" r:id="rId5"/>
    <p:sldId id="580" r:id="rId6"/>
    <p:sldId id="564" r:id="rId7"/>
    <p:sldId id="577" r:id="rId8"/>
    <p:sldId id="581" r:id="rId9"/>
    <p:sldId id="582" r:id="rId10"/>
    <p:sldId id="446" r:id="rId11"/>
    <p:sldId id="583" r:id="rId12"/>
    <p:sldId id="585" r:id="rId13"/>
    <p:sldId id="586" r:id="rId14"/>
    <p:sldId id="587" r:id="rId15"/>
    <p:sldId id="588" r:id="rId16"/>
    <p:sldId id="589" r:id="rId17"/>
    <p:sldId id="590" r:id="rId18"/>
    <p:sldId id="591" r:id="rId19"/>
    <p:sldId id="592" r:id="rId20"/>
    <p:sldId id="593" r:id="rId21"/>
    <p:sldId id="594" r:id="rId22"/>
    <p:sldId id="596" r:id="rId23"/>
    <p:sldId id="597" r:id="rId24"/>
    <p:sldId id="598" r:id="rId25"/>
    <p:sldId id="618" r:id="rId26"/>
    <p:sldId id="617" r:id="rId27"/>
    <p:sldId id="599" r:id="rId28"/>
    <p:sldId id="600" r:id="rId29"/>
    <p:sldId id="601" r:id="rId30"/>
    <p:sldId id="602" r:id="rId31"/>
    <p:sldId id="603" r:id="rId32"/>
    <p:sldId id="604" r:id="rId33"/>
    <p:sldId id="605" r:id="rId34"/>
    <p:sldId id="606" r:id="rId35"/>
    <p:sldId id="607" r:id="rId36"/>
    <p:sldId id="609" r:id="rId37"/>
    <p:sldId id="608" r:id="rId38"/>
    <p:sldId id="29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FB69DC-F6F5-4A10-BF40-2E6539B0B8B3}" v="53" dt="2025-09-01T09:48:25.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62840" autoAdjust="0"/>
  </p:normalViewPr>
  <p:slideViewPr>
    <p:cSldViewPr snapToGrid="0">
      <p:cViewPr varScale="1">
        <p:scale>
          <a:sx n="69" d="100"/>
          <a:sy n="69"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3291ADED-E722-4D72-B4E8-25130B6F1C00}"/>
    <pc:docChg chg="undo custSel addSld delSld modSld sldOrd">
      <pc:chgData name="Deepika Vatsa" userId="f7100972-27fe-4ee6-8fb4-ec9b7931b409" providerId="ADAL" clId="{3291ADED-E722-4D72-B4E8-25130B6F1C00}" dt="2022-08-10T04:34:15.007" v="13517" actId="5793"/>
      <pc:docMkLst>
        <pc:docMk/>
      </pc:docMkLst>
      <pc:sldChg chg="modSp mod">
        <pc:chgData name="Deepika Vatsa" userId="f7100972-27fe-4ee6-8fb4-ec9b7931b409" providerId="ADAL" clId="{3291ADED-E722-4D72-B4E8-25130B6F1C00}" dt="2022-08-03T07:51:45.010" v="7027" actId="113"/>
        <pc:sldMkLst>
          <pc:docMk/>
          <pc:sldMk cId="492309654" sldId="256"/>
        </pc:sldMkLst>
        <pc:spChg chg="mod">
          <ac:chgData name="Deepika Vatsa" userId="f7100972-27fe-4ee6-8fb4-ec9b7931b409" providerId="ADAL" clId="{3291ADED-E722-4D72-B4E8-25130B6F1C00}" dt="2022-08-02T04:23:47.475" v="176" actId="20577"/>
          <ac:spMkLst>
            <pc:docMk/>
            <pc:sldMk cId="492309654" sldId="256"/>
            <ac:spMk id="2" creationId="{E0C40C05-8385-48CA-92A2-DF37B0EE4230}"/>
          </ac:spMkLst>
        </pc:spChg>
        <pc:spChg chg="mod">
          <ac:chgData name="Deepika Vatsa" userId="f7100972-27fe-4ee6-8fb4-ec9b7931b409" providerId="ADAL" clId="{3291ADED-E722-4D72-B4E8-25130B6F1C00}" dt="2022-08-03T07:51:45.010" v="7027" actId="113"/>
          <ac:spMkLst>
            <pc:docMk/>
            <pc:sldMk cId="492309654" sldId="256"/>
            <ac:spMk id="3" creationId="{D11C1709-B620-47DC-9742-B9FB880F0527}"/>
          </ac:spMkLst>
        </pc:spChg>
      </pc:sldChg>
      <pc:sldChg chg="addSp modSp mod setBg">
        <pc:chgData name="Deepika Vatsa" userId="f7100972-27fe-4ee6-8fb4-ec9b7931b409" providerId="ADAL" clId="{3291ADED-E722-4D72-B4E8-25130B6F1C00}" dt="2022-08-09T08:30:03.276" v="13455" actId="26606"/>
        <pc:sldMkLst>
          <pc:docMk/>
          <pc:sldMk cId="3472450693" sldId="257"/>
        </pc:sldMkLst>
        <pc:spChg chg="mod">
          <ac:chgData name="Deepika Vatsa" userId="f7100972-27fe-4ee6-8fb4-ec9b7931b409" providerId="ADAL" clId="{3291ADED-E722-4D72-B4E8-25130B6F1C00}" dt="2022-08-09T08:30:03.276" v="13455" actId="26606"/>
          <ac:spMkLst>
            <pc:docMk/>
            <pc:sldMk cId="3472450693" sldId="257"/>
            <ac:spMk id="2" creationId="{62761FFB-B61B-4D55-81FD-2A4988EECDC9}"/>
          </ac:spMkLst>
        </pc:spChg>
        <pc:spChg chg="mod">
          <ac:chgData name="Deepika Vatsa" userId="f7100972-27fe-4ee6-8fb4-ec9b7931b409" providerId="ADAL" clId="{3291ADED-E722-4D72-B4E8-25130B6F1C00}" dt="2022-08-09T08:30:03.276" v="13455" actId="26606"/>
          <ac:spMkLst>
            <pc:docMk/>
            <pc:sldMk cId="3472450693" sldId="257"/>
            <ac:spMk id="3" creationId="{80E36F94-92C5-49C4-89B0-FDCC3A53501B}"/>
          </ac:spMkLst>
        </pc:spChg>
        <pc:spChg chg="add">
          <ac:chgData name="Deepika Vatsa" userId="f7100972-27fe-4ee6-8fb4-ec9b7931b409" providerId="ADAL" clId="{3291ADED-E722-4D72-B4E8-25130B6F1C00}" dt="2022-08-09T08:30:03.276" v="13455" actId="26606"/>
          <ac:spMkLst>
            <pc:docMk/>
            <pc:sldMk cId="3472450693" sldId="257"/>
            <ac:spMk id="8" creationId="{100EDD19-6802-4EC3-95CE-CFFAB042CFD6}"/>
          </ac:spMkLst>
        </pc:spChg>
        <pc:spChg chg="add">
          <ac:chgData name="Deepika Vatsa" userId="f7100972-27fe-4ee6-8fb4-ec9b7931b409" providerId="ADAL" clId="{3291ADED-E722-4D72-B4E8-25130B6F1C00}" dt="2022-08-09T08:30:03.276" v="13455" actId="26606"/>
          <ac:spMkLst>
            <pc:docMk/>
            <pc:sldMk cId="3472450693" sldId="257"/>
            <ac:spMk id="10" creationId="{DB17E863-922E-4C26-BD64-E8FD41D28661}"/>
          </ac:spMkLst>
        </pc:spChg>
      </pc:sldChg>
      <pc:sldChg chg="addSp modSp add mod modNotesTx">
        <pc:chgData name="Deepika Vatsa" userId="f7100972-27fe-4ee6-8fb4-ec9b7931b409" providerId="ADAL" clId="{3291ADED-E722-4D72-B4E8-25130B6F1C00}" dt="2022-08-09T08:30:47.066" v="13460" actId="1076"/>
        <pc:sldMkLst>
          <pc:docMk/>
          <pc:sldMk cId="0" sldId="260"/>
        </pc:sldMkLst>
        <pc:spChg chg="mod">
          <ac:chgData name="Deepika Vatsa" userId="f7100972-27fe-4ee6-8fb4-ec9b7931b409" providerId="ADAL" clId="{3291ADED-E722-4D72-B4E8-25130B6F1C00}" dt="2022-08-09T08:30:39.667" v="13459" actId="404"/>
          <ac:spMkLst>
            <pc:docMk/>
            <pc:sldMk cId="0" sldId="260"/>
            <ac:spMk id="3" creationId="{2BD90D71-118B-4F9D-88C1-48C1B744E89A}"/>
          </ac:spMkLst>
        </pc:spChg>
        <pc:spChg chg="mod">
          <ac:chgData name="Deepika Vatsa" userId="f7100972-27fe-4ee6-8fb4-ec9b7931b409" providerId="ADAL" clId="{3291ADED-E722-4D72-B4E8-25130B6F1C00}" dt="2022-08-02T04:20:40.124" v="13" actId="1036"/>
          <ac:spMkLst>
            <pc:docMk/>
            <pc:sldMk cId="0" sldId="260"/>
            <ac:spMk id="9" creationId="{3FC51FE3-A4A7-458D-814C-D0DCC098464F}"/>
          </ac:spMkLst>
        </pc:spChg>
        <pc:spChg chg="mod">
          <ac:chgData name="Deepika Vatsa" userId="f7100972-27fe-4ee6-8fb4-ec9b7931b409" providerId="ADAL" clId="{3291ADED-E722-4D72-B4E8-25130B6F1C00}" dt="2022-08-02T04:21:39.212" v="44" actId="1036"/>
          <ac:spMkLst>
            <pc:docMk/>
            <pc:sldMk cId="0" sldId="260"/>
            <ac:spMk id="10" creationId="{BCB88034-3308-4C39-9DE6-E1200C70C5B9}"/>
          </ac:spMkLst>
        </pc:spChg>
        <pc:spChg chg="add mod">
          <ac:chgData name="Deepika Vatsa" userId="f7100972-27fe-4ee6-8fb4-ec9b7931b409" providerId="ADAL" clId="{3291ADED-E722-4D72-B4E8-25130B6F1C00}" dt="2022-08-02T04:22:03.721" v="93" actId="20577"/>
          <ac:spMkLst>
            <pc:docMk/>
            <pc:sldMk cId="0" sldId="260"/>
            <ac:spMk id="16" creationId="{CFB741DD-6D6A-4048-8211-A2948AF8B56B}"/>
          </ac:spMkLst>
        </pc:spChg>
        <pc:spChg chg="mod">
          <ac:chgData name="Deepika Vatsa" userId="f7100972-27fe-4ee6-8fb4-ec9b7931b409" providerId="ADAL" clId="{3291ADED-E722-4D72-B4E8-25130B6F1C00}" dt="2022-08-09T08:30:47.066" v="13460" actId="1076"/>
          <ac:spMkLst>
            <pc:docMk/>
            <pc:sldMk cId="0" sldId="260"/>
            <ac:spMk id="7170" creationId="{F4D602A3-C51C-4CCE-8C53-E26A9B7F2256}"/>
          </ac:spMkLst>
        </pc:spChg>
        <pc:cxnChg chg="mod">
          <ac:chgData name="Deepika Vatsa" userId="f7100972-27fe-4ee6-8fb4-ec9b7931b409" providerId="ADAL" clId="{3291ADED-E722-4D72-B4E8-25130B6F1C00}" dt="2022-08-02T04:21:29.945" v="29" actId="13822"/>
          <ac:cxnSpMkLst>
            <pc:docMk/>
            <pc:sldMk cId="0" sldId="260"/>
            <ac:cxnSpMk id="11" creationId="{CB1315CC-DFEE-48D7-9E66-C3CD54A44B2B}"/>
          </ac:cxnSpMkLst>
        </pc:cxnChg>
        <pc:cxnChg chg="mod">
          <ac:chgData name="Deepika Vatsa" userId="f7100972-27fe-4ee6-8fb4-ec9b7931b409" providerId="ADAL" clId="{3291ADED-E722-4D72-B4E8-25130B6F1C00}" dt="2022-08-02T04:21:43.260" v="52" actId="1038"/>
          <ac:cxnSpMkLst>
            <pc:docMk/>
            <pc:sldMk cId="0" sldId="260"/>
            <ac:cxnSpMk id="13" creationId="{10A5614B-8041-438A-ADBE-CE3A4D27FA68}"/>
          </ac:cxnSpMkLst>
        </pc:cxnChg>
        <pc:cxnChg chg="mod">
          <ac:chgData name="Deepika Vatsa" userId="f7100972-27fe-4ee6-8fb4-ec9b7931b409" providerId="ADAL" clId="{3291ADED-E722-4D72-B4E8-25130B6F1C00}" dt="2022-08-02T04:20:40.124" v="13" actId="1036"/>
          <ac:cxnSpMkLst>
            <pc:docMk/>
            <pc:sldMk cId="0" sldId="260"/>
            <ac:cxnSpMk id="14" creationId="{143650B0-8620-4D0C-81AD-1E228DB707E3}"/>
          </ac:cxnSpMkLst>
        </pc:cxnChg>
      </pc:sldChg>
      <pc:sldChg chg="modSp add mod">
        <pc:chgData name="Deepika Vatsa" userId="f7100972-27fe-4ee6-8fb4-ec9b7931b409" providerId="ADAL" clId="{3291ADED-E722-4D72-B4E8-25130B6F1C00}" dt="2022-08-02T05:27:31.824" v="803" actId="20577"/>
        <pc:sldMkLst>
          <pc:docMk/>
          <pc:sldMk cId="0" sldId="444"/>
        </pc:sldMkLst>
        <pc:spChg chg="mod">
          <ac:chgData name="Deepika Vatsa" userId="f7100972-27fe-4ee6-8fb4-ec9b7931b409" providerId="ADAL" clId="{3291ADED-E722-4D72-B4E8-25130B6F1C00}" dt="2022-08-02T05:27:31.824" v="803" actId="20577"/>
          <ac:spMkLst>
            <pc:docMk/>
            <pc:sldMk cId="0" sldId="444"/>
            <ac:spMk id="3" creationId="{8742D992-CD80-4072-8891-5DE4E4E9A046}"/>
          </ac:spMkLst>
        </pc:spChg>
      </pc:sldChg>
      <pc:sldChg chg="addSp modSp add mod">
        <pc:chgData name="Deepika Vatsa" userId="f7100972-27fe-4ee6-8fb4-ec9b7931b409" providerId="ADAL" clId="{3291ADED-E722-4D72-B4E8-25130B6F1C00}" dt="2022-08-02T04:49:32.031" v="241" actId="1076"/>
        <pc:sldMkLst>
          <pc:docMk/>
          <pc:sldMk cId="0" sldId="446"/>
        </pc:sldMkLst>
        <pc:picChg chg="add mod ord">
          <ac:chgData name="Deepika Vatsa" userId="f7100972-27fe-4ee6-8fb4-ec9b7931b409" providerId="ADAL" clId="{3291ADED-E722-4D72-B4E8-25130B6F1C00}" dt="2022-08-02T04:49:32.031" v="241" actId="1076"/>
          <ac:picMkLst>
            <pc:docMk/>
            <pc:sldMk cId="0" sldId="446"/>
            <ac:picMk id="5" creationId="{C6A5244B-F656-4E88-A42A-3266EE91F6F3}"/>
          </ac:picMkLst>
        </pc:picChg>
        <pc:picChg chg="mod">
          <ac:chgData name="Deepika Vatsa" userId="f7100972-27fe-4ee6-8fb4-ec9b7931b409" providerId="ADAL" clId="{3291ADED-E722-4D72-B4E8-25130B6F1C00}" dt="2022-08-02T04:49:28.253" v="240" actId="1076"/>
          <ac:picMkLst>
            <pc:docMk/>
            <pc:sldMk cId="0" sldId="446"/>
            <ac:picMk id="10244" creationId="{33A2C098-77FB-498B-89C1-293A02B3BCFB}"/>
          </ac:picMkLst>
        </pc:picChg>
      </pc:sldChg>
      <pc:sldChg chg="modSp add mod ord">
        <pc:chgData name="Deepika Vatsa" userId="f7100972-27fe-4ee6-8fb4-ec9b7931b409" providerId="ADAL" clId="{3291ADED-E722-4D72-B4E8-25130B6F1C00}" dt="2022-08-02T10:15:49.873" v="6002"/>
        <pc:sldMkLst>
          <pc:docMk/>
          <pc:sldMk cId="0" sldId="454"/>
        </pc:sldMkLst>
        <pc:spChg chg="mod">
          <ac:chgData name="Deepika Vatsa" userId="f7100972-27fe-4ee6-8fb4-ec9b7931b409" providerId="ADAL" clId="{3291ADED-E722-4D72-B4E8-25130B6F1C00}" dt="2022-08-02T05:36:04.752" v="974" actId="20577"/>
          <ac:spMkLst>
            <pc:docMk/>
            <pc:sldMk cId="0" sldId="454"/>
            <ac:spMk id="3" creationId="{C205F30A-7C17-4484-8544-4186CC2C5D59}"/>
          </ac:spMkLst>
        </pc:spChg>
        <pc:spChg chg="mod">
          <ac:chgData name="Deepika Vatsa" userId="f7100972-27fe-4ee6-8fb4-ec9b7931b409" providerId="ADAL" clId="{3291ADED-E722-4D72-B4E8-25130B6F1C00}" dt="2022-08-02T05:35:35.807" v="972" actId="20577"/>
          <ac:spMkLst>
            <pc:docMk/>
            <pc:sldMk cId="0" sldId="454"/>
            <ac:spMk id="11266" creationId="{7D9174AF-1F1E-4E7D-A243-C1A8E99F08E4}"/>
          </ac:spMkLst>
        </pc:spChg>
      </pc:sldChg>
      <pc:sldChg chg="modSp add mod">
        <pc:chgData name="Deepika Vatsa" userId="f7100972-27fe-4ee6-8fb4-ec9b7931b409" providerId="ADAL" clId="{3291ADED-E722-4D72-B4E8-25130B6F1C00}" dt="2022-08-02T05:51:19.773" v="1476" actId="20577"/>
        <pc:sldMkLst>
          <pc:docMk/>
          <pc:sldMk cId="0" sldId="519"/>
        </pc:sldMkLst>
        <pc:spChg chg="mod">
          <ac:chgData name="Deepika Vatsa" userId="f7100972-27fe-4ee6-8fb4-ec9b7931b409" providerId="ADAL" clId="{3291ADED-E722-4D72-B4E8-25130B6F1C00}" dt="2022-08-02T05:51:19.773" v="1476" actId="20577"/>
          <ac:spMkLst>
            <pc:docMk/>
            <pc:sldMk cId="0" sldId="519"/>
            <ac:spMk id="13314" creationId="{CBAC7A8F-7EE2-476E-B83C-7B434D873662}"/>
          </ac:spMkLst>
        </pc:spChg>
      </pc:sldChg>
      <pc:sldChg chg="addSp delSp modSp add del mod ord modNotesTx">
        <pc:chgData name="Deepika Vatsa" userId="f7100972-27fe-4ee6-8fb4-ec9b7931b409" providerId="ADAL" clId="{3291ADED-E722-4D72-B4E8-25130B6F1C00}" dt="2022-08-09T08:32:21.946" v="13488" actId="47"/>
        <pc:sldMkLst>
          <pc:docMk/>
          <pc:sldMk cId="0" sldId="521"/>
        </pc:sldMkLst>
        <pc:spChg chg="add del">
          <ac:chgData name="Deepika Vatsa" userId="f7100972-27fe-4ee6-8fb4-ec9b7931b409" providerId="ADAL" clId="{3291ADED-E722-4D72-B4E8-25130B6F1C00}" dt="2022-08-09T08:31:44.199" v="13465" actId="478"/>
          <ac:spMkLst>
            <pc:docMk/>
            <pc:sldMk cId="0" sldId="521"/>
            <ac:spMk id="16" creationId="{62953A26-701A-418A-A04F-02F4B6603588}"/>
          </ac:spMkLst>
        </pc:spChg>
        <pc:spChg chg="add del">
          <ac:chgData name="Deepika Vatsa" userId="f7100972-27fe-4ee6-8fb4-ec9b7931b409" providerId="ADAL" clId="{3291ADED-E722-4D72-B4E8-25130B6F1C00}" dt="2022-08-09T08:31:44.199" v="13465" actId="478"/>
          <ac:spMkLst>
            <pc:docMk/>
            <pc:sldMk cId="0" sldId="521"/>
            <ac:spMk id="17" creationId="{66D4D783-0215-4CC2-80A7-8FD2F0FED8F0}"/>
          </ac:spMkLst>
        </pc:spChg>
        <pc:spChg chg="mod">
          <ac:chgData name="Deepika Vatsa" userId="f7100972-27fe-4ee6-8fb4-ec9b7931b409" providerId="ADAL" clId="{3291ADED-E722-4D72-B4E8-25130B6F1C00}" dt="2022-08-02T10:05:28.796" v="5263" actId="20577"/>
          <ac:spMkLst>
            <pc:docMk/>
            <pc:sldMk cId="0" sldId="521"/>
            <ac:spMk id="9220" creationId="{91FFA14E-91B3-44B2-AF3A-49B6235ECEC6}"/>
          </ac:spMkLst>
        </pc:spChg>
        <pc:graphicFrameChg chg="add del">
          <ac:chgData name="Deepika Vatsa" userId="f7100972-27fe-4ee6-8fb4-ec9b7931b409" providerId="ADAL" clId="{3291ADED-E722-4D72-B4E8-25130B6F1C00}" dt="2022-08-09T08:31:44.199" v="13465" actId="478"/>
          <ac:graphicFrameMkLst>
            <pc:docMk/>
            <pc:sldMk cId="0" sldId="521"/>
            <ac:graphicFrameMk id="13" creationId="{03F4E5F2-1679-4F98-A13A-11A90636D428}"/>
          </ac:graphicFrameMkLst>
        </pc:graphicFrameChg>
        <pc:graphicFrameChg chg="add del">
          <ac:chgData name="Deepika Vatsa" userId="f7100972-27fe-4ee6-8fb4-ec9b7931b409" providerId="ADAL" clId="{3291ADED-E722-4D72-B4E8-25130B6F1C00}" dt="2022-08-09T08:31:44.199" v="13465" actId="478"/>
          <ac:graphicFrameMkLst>
            <pc:docMk/>
            <pc:sldMk cId="0" sldId="521"/>
            <ac:graphicFrameMk id="15" creationId="{8DC750C3-D17D-4D48-922D-786C9EC08588}"/>
          </ac:graphicFrameMkLst>
        </pc:graphicFrameChg>
      </pc:sldChg>
      <pc:sldChg chg="modSp add modNotesTx">
        <pc:chgData name="Deepika Vatsa" userId="f7100972-27fe-4ee6-8fb4-ec9b7931b409" providerId="ADAL" clId="{3291ADED-E722-4D72-B4E8-25130B6F1C00}" dt="2022-08-09T06:18:21.698" v="13454" actId="20577"/>
        <pc:sldMkLst>
          <pc:docMk/>
          <pc:sldMk cId="0" sldId="522"/>
        </pc:sldMkLst>
        <pc:spChg chg="mod">
          <ac:chgData name="Deepika Vatsa" userId="f7100972-27fe-4ee6-8fb4-ec9b7931b409" providerId="ADAL" clId="{3291ADED-E722-4D72-B4E8-25130B6F1C00}" dt="2022-08-02T05:57:45.673" v="1634" actId="1076"/>
          <ac:spMkLst>
            <pc:docMk/>
            <pc:sldMk cId="0" sldId="522"/>
            <ac:spMk id="14338" creationId="{FBD8693C-3A18-46C7-B80E-01E033CDECDC}"/>
          </ac:spMkLst>
        </pc:spChg>
        <pc:spChg chg="mod">
          <ac:chgData name="Deepika Vatsa" userId="f7100972-27fe-4ee6-8fb4-ec9b7931b409" providerId="ADAL" clId="{3291ADED-E722-4D72-B4E8-25130B6F1C00}" dt="2022-08-02T05:57:52.333" v="1653" actId="1036"/>
          <ac:spMkLst>
            <pc:docMk/>
            <pc:sldMk cId="0" sldId="522"/>
            <ac:spMk id="14344" creationId="{F3771709-78BD-404C-857F-78F9A6047677}"/>
          </ac:spMkLst>
        </pc:spChg>
        <pc:picChg chg="mod">
          <ac:chgData name="Deepika Vatsa" userId="f7100972-27fe-4ee6-8fb4-ec9b7931b409" providerId="ADAL" clId="{3291ADED-E722-4D72-B4E8-25130B6F1C00}" dt="2022-08-02T05:57:52.333" v="1653" actId="1036"/>
          <ac:picMkLst>
            <pc:docMk/>
            <pc:sldMk cId="0" sldId="522"/>
            <ac:picMk id="14342" creationId="{AED56A7C-E3E2-4205-BE15-2EBFD59166F0}"/>
          </ac:picMkLst>
        </pc:picChg>
      </pc:sldChg>
      <pc:sldChg chg="addSp modSp add">
        <pc:chgData name="Deepika Vatsa" userId="f7100972-27fe-4ee6-8fb4-ec9b7931b409" providerId="ADAL" clId="{3291ADED-E722-4D72-B4E8-25130B6F1C00}" dt="2022-08-02T05:57:34.884" v="1632" actId="1037"/>
        <pc:sldMkLst>
          <pc:docMk/>
          <pc:sldMk cId="0" sldId="523"/>
        </pc:sldMkLst>
        <pc:spChg chg="add mod">
          <ac:chgData name="Deepika Vatsa" userId="f7100972-27fe-4ee6-8fb4-ec9b7931b409" providerId="ADAL" clId="{3291ADED-E722-4D72-B4E8-25130B6F1C00}" dt="2022-08-02T05:57:34.884" v="1632" actId="1037"/>
          <ac:spMkLst>
            <pc:docMk/>
            <pc:sldMk cId="0" sldId="523"/>
            <ac:spMk id="9" creationId="{B17BC3F7-CA5E-4FEC-940A-2EC0774E93A3}"/>
          </ac:spMkLst>
        </pc:spChg>
        <pc:spChg chg="mod">
          <ac:chgData name="Deepika Vatsa" userId="f7100972-27fe-4ee6-8fb4-ec9b7931b409" providerId="ADAL" clId="{3291ADED-E722-4D72-B4E8-25130B6F1C00}" dt="2022-08-02T05:56:52.588" v="1477" actId="1076"/>
          <ac:spMkLst>
            <pc:docMk/>
            <pc:sldMk cId="0" sldId="523"/>
            <ac:spMk id="15362" creationId="{4733C1E2-24F3-4754-9834-2DBF479B7C27}"/>
          </ac:spMkLst>
        </pc:spChg>
        <pc:spChg chg="mod">
          <ac:chgData name="Deepika Vatsa" userId="f7100972-27fe-4ee6-8fb4-ec9b7931b409" providerId="ADAL" clId="{3291ADED-E722-4D72-B4E8-25130B6F1C00}" dt="2022-08-02T05:56:58.612" v="1501" actId="1035"/>
          <ac:spMkLst>
            <pc:docMk/>
            <pc:sldMk cId="0" sldId="523"/>
            <ac:spMk id="15367" creationId="{121C9651-2280-4086-A2C0-835AE7BDB729}"/>
          </ac:spMkLst>
        </pc:spChg>
        <pc:spChg chg="mod">
          <ac:chgData name="Deepika Vatsa" userId="f7100972-27fe-4ee6-8fb4-ec9b7931b409" providerId="ADAL" clId="{3291ADED-E722-4D72-B4E8-25130B6F1C00}" dt="2022-08-02T05:57:25.513" v="1611" actId="1036"/>
          <ac:spMkLst>
            <pc:docMk/>
            <pc:sldMk cId="0" sldId="523"/>
            <ac:spMk id="15368" creationId="{B2C3323A-ECE1-4DD1-BCE2-8341E5E14404}"/>
          </ac:spMkLst>
        </pc:spChg>
        <pc:picChg chg="add mod">
          <ac:chgData name="Deepika Vatsa" userId="f7100972-27fe-4ee6-8fb4-ec9b7931b409" providerId="ADAL" clId="{3291ADED-E722-4D72-B4E8-25130B6F1C00}" dt="2022-08-02T05:57:34.884" v="1632" actId="1037"/>
          <ac:picMkLst>
            <pc:docMk/>
            <pc:sldMk cId="0" sldId="523"/>
            <ac:picMk id="10" creationId="{FBA8AA4A-DF71-41F4-9D0A-AB3FBAB4F540}"/>
          </ac:picMkLst>
        </pc:picChg>
        <pc:picChg chg="mod">
          <ac:chgData name="Deepika Vatsa" userId="f7100972-27fe-4ee6-8fb4-ec9b7931b409" providerId="ADAL" clId="{3291ADED-E722-4D72-B4E8-25130B6F1C00}" dt="2022-08-02T05:56:58.612" v="1501" actId="1035"/>
          <ac:picMkLst>
            <pc:docMk/>
            <pc:sldMk cId="0" sldId="523"/>
            <ac:picMk id="15365" creationId="{831E7FDA-685A-491C-B34A-934B97194A84}"/>
          </ac:picMkLst>
        </pc:picChg>
        <pc:picChg chg="mod">
          <ac:chgData name="Deepika Vatsa" userId="f7100972-27fe-4ee6-8fb4-ec9b7931b409" providerId="ADAL" clId="{3291ADED-E722-4D72-B4E8-25130B6F1C00}" dt="2022-08-02T05:57:25.513" v="1611" actId="1036"/>
          <ac:picMkLst>
            <pc:docMk/>
            <pc:sldMk cId="0" sldId="523"/>
            <ac:picMk id="15366" creationId="{A1045A5C-B36F-4CE7-937A-5EFD0F56F6EC}"/>
          </ac:picMkLst>
        </pc:picChg>
      </pc:sldChg>
      <pc:sldChg chg="delSp add del">
        <pc:chgData name="Deepika Vatsa" userId="f7100972-27fe-4ee6-8fb4-ec9b7931b409" providerId="ADAL" clId="{3291ADED-E722-4D72-B4E8-25130B6F1C00}" dt="2022-08-02T05:57:39.918" v="1633" actId="47"/>
        <pc:sldMkLst>
          <pc:docMk/>
          <pc:sldMk cId="0" sldId="524"/>
        </pc:sldMkLst>
        <pc:spChg chg="del">
          <ac:chgData name="Deepika Vatsa" userId="f7100972-27fe-4ee6-8fb4-ec9b7931b409" providerId="ADAL" clId="{3291ADED-E722-4D72-B4E8-25130B6F1C00}" dt="2022-08-02T05:57:10.223" v="1531" actId="21"/>
          <ac:spMkLst>
            <pc:docMk/>
            <pc:sldMk cId="0" sldId="524"/>
            <ac:spMk id="16389" creationId="{A5E9E8B8-54AA-45CB-B630-7300EC928F5E}"/>
          </ac:spMkLst>
        </pc:spChg>
        <pc:picChg chg="del">
          <ac:chgData name="Deepika Vatsa" userId="f7100972-27fe-4ee6-8fb4-ec9b7931b409" providerId="ADAL" clId="{3291ADED-E722-4D72-B4E8-25130B6F1C00}" dt="2022-08-02T05:57:10.223" v="1531" actId="21"/>
          <ac:picMkLst>
            <pc:docMk/>
            <pc:sldMk cId="0" sldId="524"/>
            <ac:picMk id="16392" creationId="{DE8B858E-3707-4312-9838-072D5963F5C6}"/>
          </ac:picMkLst>
        </pc:picChg>
      </pc:sldChg>
      <pc:sldChg chg="modSp add mod">
        <pc:chgData name="Deepika Vatsa" userId="f7100972-27fe-4ee6-8fb4-ec9b7931b409" providerId="ADAL" clId="{3291ADED-E722-4D72-B4E8-25130B6F1C00}" dt="2022-08-02T05:37:15.306" v="989" actId="20577"/>
        <pc:sldMkLst>
          <pc:docMk/>
          <pc:sldMk cId="0" sldId="542"/>
        </pc:sldMkLst>
        <pc:spChg chg="mod">
          <ac:chgData name="Deepika Vatsa" userId="f7100972-27fe-4ee6-8fb4-ec9b7931b409" providerId="ADAL" clId="{3291ADED-E722-4D72-B4E8-25130B6F1C00}" dt="2022-08-02T05:37:15.306" v="989" actId="20577"/>
          <ac:spMkLst>
            <pc:docMk/>
            <pc:sldMk cId="0" sldId="542"/>
            <ac:spMk id="3" creationId="{73C816AA-8985-49DC-B97C-CF26B5B068D9}"/>
          </ac:spMkLst>
        </pc:spChg>
        <pc:spChg chg="mod">
          <ac:chgData name="Deepika Vatsa" userId="f7100972-27fe-4ee6-8fb4-ec9b7931b409" providerId="ADAL" clId="{3291ADED-E722-4D72-B4E8-25130B6F1C00}" dt="2022-08-02T05:36:58.583" v="984" actId="20577"/>
          <ac:spMkLst>
            <pc:docMk/>
            <pc:sldMk cId="0" sldId="542"/>
            <ac:spMk id="12290" creationId="{795297E3-61AF-419D-AA9F-FB176E051720}"/>
          </ac:spMkLst>
        </pc:spChg>
      </pc:sldChg>
      <pc:sldChg chg="addSp delSp modSp new mod modNotesTx">
        <pc:chgData name="Deepika Vatsa" userId="f7100972-27fe-4ee6-8fb4-ec9b7931b409" providerId="ADAL" clId="{3291ADED-E722-4D72-B4E8-25130B6F1C00}" dt="2022-08-02T09:58:53.141" v="5021" actId="20577"/>
        <pc:sldMkLst>
          <pc:docMk/>
          <pc:sldMk cId="2124192201" sldId="543"/>
        </pc:sldMkLst>
        <pc:spChg chg="del mod">
          <ac:chgData name="Deepika Vatsa" userId="f7100972-27fe-4ee6-8fb4-ec9b7931b409" providerId="ADAL" clId="{3291ADED-E722-4D72-B4E8-25130B6F1C00}" dt="2022-08-02T05:15:06.676" v="634" actId="478"/>
          <ac:spMkLst>
            <pc:docMk/>
            <pc:sldMk cId="2124192201" sldId="543"/>
            <ac:spMk id="2" creationId="{FB578C73-661F-4DC5-84B8-F64A212D389B}"/>
          </ac:spMkLst>
        </pc:spChg>
        <pc:spChg chg="del">
          <ac:chgData name="Deepika Vatsa" userId="f7100972-27fe-4ee6-8fb4-ec9b7931b409" providerId="ADAL" clId="{3291ADED-E722-4D72-B4E8-25130B6F1C00}" dt="2022-08-02T05:06:54.553" v="328" actId="478"/>
          <ac:spMkLst>
            <pc:docMk/>
            <pc:sldMk cId="2124192201" sldId="543"/>
            <ac:spMk id="3" creationId="{2B224D1B-5B72-4604-ACE4-DD246E53E398}"/>
          </ac:spMkLst>
        </pc:spChg>
        <pc:spChg chg="add mod">
          <ac:chgData name="Deepika Vatsa" userId="f7100972-27fe-4ee6-8fb4-ec9b7931b409" providerId="ADAL" clId="{3291ADED-E722-4D72-B4E8-25130B6F1C00}" dt="2022-08-02T09:50:59.852" v="4098" actId="6549"/>
          <ac:spMkLst>
            <pc:docMk/>
            <pc:sldMk cId="2124192201" sldId="543"/>
            <ac:spMk id="6" creationId="{47631036-3A0F-4E75-A879-957017069B49}"/>
          </ac:spMkLst>
        </pc:spChg>
        <pc:spChg chg="add mod">
          <ac:chgData name="Deepika Vatsa" userId="f7100972-27fe-4ee6-8fb4-ec9b7931b409" providerId="ADAL" clId="{3291ADED-E722-4D72-B4E8-25130B6F1C00}" dt="2022-08-02T09:51:03.842" v="4099" actId="6549"/>
          <ac:spMkLst>
            <pc:docMk/>
            <pc:sldMk cId="2124192201" sldId="543"/>
            <ac:spMk id="7" creationId="{8C8EC707-7EDD-44E3-9196-6FF5FB72B380}"/>
          </ac:spMkLst>
        </pc:spChg>
        <pc:spChg chg="add mod">
          <ac:chgData name="Deepika Vatsa" userId="f7100972-27fe-4ee6-8fb4-ec9b7931b409" providerId="ADAL" clId="{3291ADED-E722-4D72-B4E8-25130B6F1C00}" dt="2022-08-02T05:20:52.013" v="703" actId="1076"/>
          <ac:spMkLst>
            <pc:docMk/>
            <pc:sldMk cId="2124192201" sldId="543"/>
            <ac:spMk id="8" creationId="{4EDBCB09-D995-422D-87CD-70E194643C92}"/>
          </ac:spMkLst>
        </pc:spChg>
        <pc:spChg chg="add mod">
          <ac:chgData name="Deepika Vatsa" userId="f7100972-27fe-4ee6-8fb4-ec9b7931b409" providerId="ADAL" clId="{3291ADED-E722-4D72-B4E8-25130B6F1C00}" dt="2022-08-02T09:50:53.250" v="4097" actId="404"/>
          <ac:spMkLst>
            <pc:docMk/>
            <pc:sldMk cId="2124192201" sldId="543"/>
            <ac:spMk id="15" creationId="{BCBCDEEC-C4B5-4EB8-8B4B-EDA9E99D2F16}"/>
          </ac:spMkLst>
        </pc:spChg>
        <pc:picChg chg="add del mod ord modCrop">
          <ac:chgData name="Deepika Vatsa" userId="f7100972-27fe-4ee6-8fb4-ec9b7931b409" providerId="ADAL" clId="{3291ADED-E722-4D72-B4E8-25130B6F1C00}" dt="2022-08-02T05:08:51.252" v="333" actId="478"/>
          <ac:picMkLst>
            <pc:docMk/>
            <pc:sldMk cId="2124192201" sldId="543"/>
            <ac:picMk id="5" creationId="{EAA760CC-D0E1-431A-8755-A1CCFEED6C63}"/>
          </ac:picMkLst>
        </pc:picChg>
        <pc:picChg chg="add mod modCrop">
          <ac:chgData name="Deepika Vatsa" userId="f7100972-27fe-4ee6-8fb4-ec9b7931b409" providerId="ADAL" clId="{3291ADED-E722-4D72-B4E8-25130B6F1C00}" dt="2022-08-02T09:50:29.824" v="4070" actId="1076"/>
          <ac:picMkLst>
            <pc:docMk/>
            <pc:sldMk cId="2124192201" sldId="543"/>
            <ac:picMk id="10" creationId="{E22FD091-D2AC-48F7-854B-91EBD889B3F2}"/>
          </ac:picMkLst>
        </pc:picChg>
        <pc:picChg chg="add mod modCrop">
          <ac:chgData name="Deepika Vatsa" userId="f7100972-27fe-4ee6-8fb4-ec9b7931b409" providerId="ADAL" clId="{3291ADED-E722-4D72-B4E8-25130B6F1C00}" dt="2022-08-02T09:51:06.917" v="4100" actId="1076"/>
          <ac:picMkLst>
            <pc:docMk/>
            <pc:sldMk cId="2124192201" sldId="543"/>
            <ac:picMk id="12" creationId="{961DF107-8E6A-4173-8D7A-1EDDEDFF0A4D}"/>
          </ac:picMkLst>
        </pc:picChg>
        <pc:picChg chg="add mod">
          <ac:chgData name="Deepika Vatsa" userId="f7100972-27fe-4ee6-8fb4-ec9b7931b409" providerId="ADAL" clId="{3291ADED-E722-4D72-B4E8-25130B6F1C00}" dt="2022-08-02T05:22:06.922" v="710" actId="1076"/>
          <ac:picMkLst>
            <pc:docMk/>
            <pc:sldMk cId="2124192201" sldId="543"/>
            <ac:picMk id="14" creationId="{0DD799E7-7D4D-4C6B-92A7-A4277A6B985F}"/>
          </ac:picMkLst>
        </pc:picChg>
      </pc:sldChg>
      <pc:sldChg chg="addSp delSp modSp new del mod">
        <pc:chgData name="Deepika Vatsa" userId="f7100972-27fe-4ee6-8fb4-ec9b7931b409" providerId="ADAL" clId="{3291ADED-E722-4D72-B4E8-25130B6F1C00}" dt="2022-08-02T04:49:36.765" v="242" actId="47"/>
        <pc:sldMkLst>
          <pc:docMk/>
          <pc:sldMk cId="3812708689" sldId="543"/>
        </pc:sldMkLst>
        <pc:spChg chg="del">
          <ac:chgData name="Deepika Vatsa" userId="f7100972-27fe-4ee6-8fb4-ec9b7931b409" providerId="ADAL" clId="{3291ADED-E722-4D72-B4E8-25130B6F1C00}" dt="2022-08-02T04:48:59.826" v="233" actId="478"/>
          <ac:spMkLst>
            <pc:docMk/>
            <pc:sldMk cId="3812708689" sldId="543"/>
            <ac:spMk id="2" creationId="{27972EE3-664C-410B-AE5B-BD15536AEAB6}"/>
          </ac:spMkLst>
        </pc:spChg>
        <pc:picChg chg="add del mod modCrop">
          <ac:chgData name="Deepika Vatsa" userId="f7100972-27fe-4ee6-8fb4-ec9b7931b409" providerId="ADAL" clId="{3291ADED-E722-4D72-B4E8-25130B6F1C00}" dt="2022-08-02T04:49:11.965" v="236" actId="21"/>
          <ac:picMkLst>
            <pc:docMk/>
            <pc:sldMk cId="3812708689" sldId="543"/>
            <ac:picMk id="4" creationId="{8E850A99-AA6D-4EB0-9E72-CC82985C4DD4}"/>
          </ac:picMkLst>
        </pc:picChg>
      </pc:sldChg>
      <pc:sldChg chg="new del">
        <pc:chgData name="Deepika Vatsa" userId="f7100972-27fe-4ee6-8fb4-ec9b7931b409" providerId="ADAL" clId="{3291ADED-E722-4D72-B4E8-25130B6F1C00}" dt="2022-08-02T05:38:33.463" v="991" actId="47"/>
        <pc:sldMkLst>
          <pc:docMk/>
          <pc:sldMk cId="2707398985" sldId="544"/>
        </pc:sldMkLst>
      </pc:sldChg>
      <pc:sldChg chg="addSp modSp add mod modNotesTx">
        <pc:chgData name="Deepika Vatsa" userId="f7100972-27fe-4ee6-8fb4-ec9b7931b409" providerId="ADAL" clId="{3291ADED-E722-4D72-B4E8-25130B6F1C00}" dt="2022-08-02T10:25:31.588" v="6900" actId="20577"/>
        <pc:sldMkLst>
          <pc:docMk/>
          <pc:sldMk cId="3333838952" sldId="544"/>
        </pc:sldMkLst>
        <pc:spChg chg="add mod">
          <ac:chgData name="Deepika Vatsa" userId="f7100972-27fe-4ee6-8fb4-ec9b7931b409" providerId="ADAL" clId="{3291ADED-E722-4D72-B4E8-25130B6F1C00}" dt="2022-08-02T05:44:53.548" v="1437" actId="403"/>
          <ac:spMkLst>
            <pc:docMk/>
            <pc:sldMk cId="3333838952" sldId="544"/>
            <ac:spMk id="2" creationId="{876EC85A-9E98-431D-99DA-93047B6A1169}"/>
          </ac:spMkLst>
        </pc:spChg>
        <pc:spChg chg="mod">
          <ac:chgData name="Deepika Vatsa" userId="f7100972-27fe-4ee6-8fb4-ec9b7931b409" providerId="ADAL" clId="{3291ADED-E722-4D72-B4E8-25130B6F1C00}" dt="2022-08-02T10:17:30.436" v="6063" actId="20577"/>
          <ac:spMkLst>
            <pc:docMk/>
            <pc:sldMk cId="3333838952" sldId="544"/>
            <ac:spMk id="3" creationId="{73C816AA-8985-49DC-B97C-CF26B5B068D9}"/>
          </ac:spMkLst>
        </pc:spChg>
        <pc:spChg chg="add mod">
          <ac:chgData name="Deepika Vatsa" userId="f7100972-27fe-4ee6-8fb4-ec9b7931b409" providerId="ADAL" clId="{3291ADED-E722-4D72-B4E8-25130B6F1C00}" dt="2022-08-02T05:49:54.909" v="1466" actId="1037"/>
          <ac:spMkLst>
            <pc:docMk/>
            <pc:sldMk cId="3333838952" sldId="544"/>
            <ac:spMk id="7" creationId="{150361ED-11EB-47EB-B13D-82A3255775C2}"/>
          </ac:spMkLst>
        </pc:spChg>
        <pc:spChg chg="add mod">
          <ac:chgData name="Deepika Vatsa" userId="f7100972-27fe-4ee6-8fb4-ec9b7931b409" providerId="ADAL" clId="{3291ADED-E722-4D72-B4E8-25130B6F1C00}" dt="2022-08-02T05:44:42.431" v="1435" actId="403"/>
          <ac:spMkLst>
            <pc:docMk/>
            <pc:sldMk cId="3333838952" sldId="544"/>
            <ac:spMk id="8" creationId="{B24B5BFC-C5EC-4EEF-A678-F331A68AA639}"/>
          </ac:spMkLst>
        </pc:spChg>
        <pc:spChg chg="mod">
          <ac:chgData name="Deepika Vatsa" userId="f7100972-27fe-4ee6-8fb4-ec9b7931b409" providerId="ADAL" clId="{3291ADED-E722-4D72-B4E8-25130B6F1C00}" dt="2022-08-02T05:38:42.026" v="996" actId="20577"/>
          <ac:spMkLst>
            <pc:docMk/>
            <pc:sldMk cId="3333838952" sldId="544"/>
            <ac:spMk id="12290" creationId="{795297E3-61AF-419D-AA9F-FB176E051720}"/>
          </ac:spMkLst>
        </pc:spChg>
        <pc:picChg chg="add mod">
          <ac:chgData name="Deepika Vatsa" userId="f7100972-27fe-4ee6-8fb4-ec9b7931b409" providerId="ADAL" clId="{3291ADED-E722-4D72-B4E8-25130B6F1C00}" dt="2022-08-02T05:49:05.369" v="1440" actId="1076"/>
          <ac:picMkLst>
            <pc:docMk/>
            <pc:sldMk cId="3333838952" sldId="544"/>
            <ac:picMk id="5" creationId="{0633AD17-0538-493C-BF7B-FCBAD7595C07}"/>
          </ac:picMkLst>
        </pc:picChg>
        <pc:picChg chg="add mod">
          <ac:chgData name="Deepika Vatsa" userId="f7100972-27fe-4ee6-8fb4-ec9b7931b409" providerId="ADAL" clId="{3291ADED-E722-4D72-B4E8-25130B6F1C00}" dt="2022-08-02T05:50:01.106" v="1468" actId="1076"/>
          <ac:picMkLst>
            <pc:docMk/>
            <pc:sldMk cId="3333838952" sldId="544"/>
            <ac:picMk id="9" creationId="{22F66F09-6D24-4648-8D4B-04BBE4E1E515}"/>
          </ac:picMkLst>
        </pc:picChg>
        <pc:picChg chg="add mod">
          <ac:chgData name="Deepika Vatsa" userId="f7100972-27fe-4ee6-8fb4-ec9b7931b409" providerId="ADAL" clId="{3291ADED-E722-4D72-B4E8-25130B6F1C00}" dt="2022-08-02T05:51:06.210" v="1470" actId="1076"/>
          <ac:picMkLst>
            <pc:docMk/>
            <pc:sldMk cId="3333838952" sldId="544"/>
            <ac:picMk id="11" creationId="{9EF450B5-A787-4EA7-BA06-A5123E0609ED}"/>
          </ac:picMkLst>
        </pc:picChg>
      </pc:sldChg>
      <pc:sldChg chg="addSp delSp modSp new mod modNotesTx">
        <pc:chgData name="Deepika Vatsa" userId="f7100972-27fe-4ee6-8fb4-ec9b7931b409" providerId="ADAL" clId="{3291ADED-E722-4D72-B4E8-25130B6F1C00}" dt="2022-08-03T09:54:38.622" v="8918" actId="20577"/>
        <pc:sldMkLst>
          <pc:docMk/>
          <pc:sldMk cId="4255949818" sldId="545"/>
        </pc:sldMkLst>
        <pc:spChg chg="mod">
          <ac:chgData name="Deepika Vatsa" userId="f7100972-27fe-4ee6-8fb4-ec9b7931b409" providerId="ADAL" clId="{3291ADED-E722-4D72-B4E8-25130B6F1C00}" dt="2022-08-02T06:21:12.163" v="1857" actId="14100"/>
          <ac:spMkLst>
            <pc:docMk/>
            <pc:sldMk cId="4255949818" sldId="545"/>
            <ac:spMk id="2" creationId="{E198A5B3-AA77-4574-857A-B0BAF7ED7A51}"/>
          </ac:spMkLst>
        </pc:spChg>
        <pc:spChg chg="add mod">
          <ac:chgData name="Deepika Vatsa" userId="f7100972-27fe-4ee6-8fb4-ec9b7931b409" providerId="ADAL" clId="{3291ADED-E722-4D72-B4E8-25130B6F1C00}" dt="2022-08-02T06:03:15.895" v="1703" actId="14100"/>
          <ac:spMkLst>
            <pc:docMk/>
            <pc:sldMk cId="4255949818" sldId="545"/>
            <ac:spMk id="3" creationId="{7513A98B-7EE2-411B-9C45-C5B84E25262E}"/>
          </ac:spMkLst>
        </pc:spChg>
        <pc:spChg chg="add del mod">
          <ac:chgData name="Deepika Vatsa" userId="f7100972-27fe-4ee6-8fb4-ec9b7931b409" providerId="ADAL" clId="{3291ADED-E722-4D72-B4E8-25130B6F1C00}" dt="2022-08-02T06:25:40.535" v="1910" actId="478"/>
          <ac:spMkLst>
            <pc:docMk/>
            <pc:sldMk cId="4255949818" sldId="545"/>
            <ac:spMk id="6" creationId="{B521FFDF-D974-4507-AFF6-0CB68B7888C0}"/>
          </ac:spMkLst>
        </pc:spChg>
        <pc:spChg chg="add del mod">
          <ac:chgData name="Deepika Vatsa" userId="f7100972-27fe-4ee6-8fb4-ec9b7931b409" providerId="ADAL" clId="{3291ADED-E722-4D72-B4E8-25130B6F1C00}" dt="2022-08-02T06:25:40.535" v="1910" actId="478"/>
          <ac:spMkLst>
            <pc:docMk/>
            <pc:sldMk cId="4255949818" sldId="545"/>
            <ac:spMk id="7" creationId="{FA18092F-4840-404B-BFBD-0D6D40908BAF}"/>
          </ac:spMkLst>
        </pc:spChg>
        <pc:spChg chg="add del mod">
          <ac:chgData name="Deepika Vatsa" userId="f7100972-27fe-4ee6-8fb4-ec9b7931b409" providerId="ADAL" clId="{3291ADED-E722-4D72-B4E8-25130B6F1C00}" dt="2022-08-02T06:25:40.535" v="1910" actId="478"/>
          <ac:spMkLst>
            <pc:docMk/>
            <pc:sldMk cId="4255949818" sldId="545"/>
            <ac:spMk id="8" creationId="{E6C69D27-A4EF-4CC7-8D28-79879990C359}"/>
          </ac:spMkLst>
        </pc:spChg>
        <pc:spChg chg="add del mod">
          <ac:chgData name="Deepika Vatsa" userId="f7100972-27fe-4ee6-8fb4-ec9b7931b409" providerId="ADAL" clId="{3291ADED-E722-4D72-B4E8-25130B6F1C00}" dt="2022-08-02T06:25:40.535" v="1910" actId="478"/>
          <ac:spMkLst>
            <pc:docMk/>
            <pc:sldMk cId="4255949818" sldId="545"/>
            <ac:spMk id="9" creationId="{76E4AEF4-99F8-4669-84EB-1355F1DF246D}"/>
          </ac:spMkLst>
        </pc:spChg>
        <pc:picChg chg="add del mod">
          <ac:chgData name="Deepika Vatsa" userId="f7100972-27fe-4ee6-8fb4-ec9b7931b409" providerId="ADAL" clId="{3291ADED-E722-4D72-B4E8-25130B6F1C00}" dt="2022-08-02T06:25:33.173" v="1909" actId="478"/>
          <ac:picMkLst>
            <pc:docMk/>
            <pc:sldMk cId="4255949818" sldId="545"/>
            <ac:picMk id="5" creationId="{D39E487D-42BD-44B6-86D2-E1A0668F8BCA}"/>
          </ac:picMkLst>
        </pc:picChg>
        <pc:picChg chg="add del mod">
          <ac:chgData name="Deepika Vatsa" userId="f7100972-27fe-4ee6-8fb4-ec9b7931b409" providerId="ADAL" clId="{3291ADED-E722-4D72-B4E8-25130B6F1C00}" dt="2022-08-02T06:30:42.220" v="1918" actId="478"/>
          <ac:picMkLst>
            <pc:docMk/>
            <pc:sldMk cId="4255949818" sldId="545"/>
            <ac:picMk id="10" creationId="{88D4E2BA-BF81-4099-83C0-F70D1CCC3FFB}"/>
          </ac:picMkLst>
        </pc:picChg>
        <pc:picChg chg="add mod">
          <ac:chgData name="Deepika Vatsa" userId="f7100972-27fe-4ee6-8fb4-ec9b7931b409" providerId="ADAL" clId="{3291ADED-E722-4D72-B4E8-25130B6F1C00}" dt="2022-08-02T06:31:00.026" v="1925" actId="1076"/>
          <ac:picMkLst>
            <pc:docMk/>
            <pc:sldMk cId="4255949818" sldId="545"/>
            <ac:picMk id="12" creationId="{0582751B-1751-4F42-988E-8FD8C485FBDC}"/>
          </ac:picMkLst>
        </pc:picChg>
      </pc:sldChg>
      <pc:sldChg chg="addSp delSp modSp add del mod">
        <pc:chgData name="Deepika Vatsa" userId="f7100972-27fe-4ee6-8fb4-ec9b7931b409" providerId="ADAL" clId="{3291ADED-E722-4D72-B4E8-25130B6F1C00}" dt="2022-08-02T06:25:59.094" v="1917" actId="47"/>
        <pc:sldMkLst>
          <pc:docMk/>
          <pc:sldMk cId="1248345707" sldId="546"/>
        </pc:sldMkLst>
        <pc:picChg chg="del">
          <ac:chgData name="Deepika Vatsa" userId="f7100972-27fe-4ee6-8fb4-ec9b7931b409" providerId="ADAL" clId="{3291ADED-E722-4D72-B4E8-25130B6F1C00}" dt="2022-08-02T06:25:24.176" v="1906" actId="478"/>
          <ac:picMkLst>
            <pc:docMk/>
            <pc:sldMk cId="1248345707" sldId="546"/>
            <ac:picMk id="5" creationId="{D39E487D-42BD-44B6-86D2-E1A0668F8BCA}"/>
          </ac:picMkLst>
        </pc:picChg>
        <pc:picChg chg="add del mod">
          <ac:chgData name="Deepika Vatsa" userId="f7100972-27fe-4ee6-8fb4-ec9b7931b409" providerId="ADAL" clId="{3291ADED-E722-4D72-B4E8-25130B6F1C00}" dt="2022-08-02T06:25:44.813" v="1911" actId="21"/>
          <ac:picMkLst>
            <pc:docMk/>
            <pc:sldMk cId="1248345707" sldId="546"/>
            <ac:picMk id="10" creationId="{E485923E-3299-4004-A860-BA498B818011}"/>
          </ac:picMkLst>
        </pc:picChg>
      </pc:sldChg>
      <pc:sldChg chg="addSp delSp modSp new mod modNotesTx">
        <pc:chgData name="Deepika Vatsa" userId="f7100972-27fe-4ee6-8fb4-ec9b7931b409" providerId="ADAL" clId="{3291ADED-E722-4D72-B4E8-25130B6F1C00}" dt="2022-08-03T09:01:09.111" v="8136" actId="20577"/>
        <pc:sldMkLst>
          <pc:docMk/>
          <pc:sldMk cId="3134347243" sldId="546"/>
        </pc:sldMkLst>
        <pc:spChg chg="del mod">
          <ac:chgData name="Deepika Vatsa" userId="f7100972-27fe-4ee6-8fb4-ec9b7931b409" providerId="ADAL" clId="{3291ADED-E722-4D72-B4E8-25130B6F1C00}" dt="2022-08-02T07:15:45.072" v="1937" actId="478"/>
          <ac:spMkLst>
            <pc:docMk/>
            <pc:sldMk cId="3134347243" sldId="546"/>
            <ac:spMk id="2" creationId="{8A67B2D3-E82B-4A59-950C-83131B956037}"/>
          </ac:spMkLst>
        </pc:spChg>
        <pc:spChg chg="add mod">
          <ac:chgData name="Deepika Vatsa" userId="f7100972-27fe-4ee6-8fb4-ec9b7931b409" providerId="ADAL" clId="{3291ADED-E722-4D72-B4E8-25130B6F1C00}" dt="2022-08-03T08:59:32.327" v="8029"/>
          <ac:spMkLst>
            <pc:docMk/>
            <pc:sldMk cId="3134347243" sldId="546"/>
            <ac:spMk id="6" creationId="{4A2BBF6E-CEFD-4B3B-9213-771FB248BFDE}"/>
          </ac:spMkLst>
        </pc:spChg>
        <pc:picChg chg="add mod modCrop">
          <ac:chgData name="Deepika Vatsa" userId="f7100972-27fe-4ee6-8fb4-ec9b7931b409" providerId="ADAL" clId="{3291ADED-E722-4D72-B4E8-25130B6F1C00}" dt="2022-08-02T07:15:32.688" v="1935" actId="1076"/>
          <ac:picMkLst>
            <pc:docMk/>
            <pc:sldMk cId="3134347243" sldId="546"/>
            <ac:picMk id="4" creationId="{9E1038A7-A714-4537-AACF-317428CC9041}"/>
          </ac:picMkLst>
        </pc:picChg>
        <pc:picChg chg="add mod modCrop">
          <ac:chgData name="Deepika Vatsa" userId="f7100972-27fe-4ee6-8fb4-ec9b7931b409" providerId="ADAL" clId="{3291ADED-E722-4D72-B4E8-25130B6F1C00}" dt="2022-08-02T07:15:28.981" v="1934" actId="1076"/>
          <ac:picMkLst>
            <pc:docMk/>
            <pc:sldMk cId="3134347243" sldId="546"/>
            <ac:picMk id="5" creationId="{8BC749A2-F79D-459C-AFD0-819778A1F160}"/>
          </ac:picMkLst>
        </pc:picChg>
      </pc:sldChg>
      <pc:sldChg chg="addSp delSp modSp new mod">
        <pc:chgData name="Deepika Vatsa" userId="f7100972-27fe-4ee6-8fb4-ec9b7931b409" providerId="ADAL" clId="{3291ADED-E722-4D72-B4E8-25130B6F1C00}" dt="2022-08-03T10:11:14.517" v="9532" actId="1076"/>
        <pc:sldMkLst>
          <pc:docMk/>
          <pc:sldMk cId="1109385362" sldId="547"/>
        </pc:sldMkLst>
        <pc:spChg chg="add del">
          <ac:chgData name="Deepika Vatsa" userId="f7100972-27fe-4ee6-8fb4-ec9b7931b409" providerId="ADAL" clId="{3291ADED-E722-4D72-B4E8-25130B6F1C00}" dt="2022-08-02T07:29:45.273" v="1950" actId="478"/>
          <ac:spMkLst>
            <pc:docMk/>
            <pc:sldMk cId="1109385362" sldId="547"/>
            <ac:spMk id="2" creationId="{16647000-37EF-4977-9339-0B1B74C4DC3E}"/>
          </ac:spMkLst>
        </pc:spChg>
        <pc:spChg chg="add mod">
          <ac:chgData name="Deepika Vatsa" userId="f7100972-27fe-4ee6-8fb4-ec9b7931b409" providerId="ADAL" clId="{3291ADED-E722-4D72-B4E8-25130B6F1C00}" dt="2022-08-03T09:55:38.503" v="8932" actId="20577"/>
          <ac:spMkLst>
            <pc:docMk/>
            <pc:sldMk cId="1109385362" sldId="547"/>
            <ac:spMk id="3" creationId="{CE692883-A57E-4D91-884A-76AC513E9C94}"/>
          </ac:spMkLst>
        </pc:spChg>
        <pc:spChg chg="add mod">
          <ac:chgData name="Deepika Vatsa" userId="f7100972-27fe-4ee6-8fb4-ec9b7931b409" providerId="ADAL" clId="{3291ADED-E722-4D72-B4E8-25130B6F1C00}" dt="2022-08-03T10:11:14.517" v="9532" actId="1076"/>
          <ac:spMkLst>
            <pc:docMk/>
            <pc:sldMk cId="1109385362" sldId="547"/>
            <ac:spMk id="4" creationId="{2D57B701-10FD-461C-9863-7FD02A3164D8}"/>
          </ac:spMkLst>
        </pc:spChg>
      </pc:sldChg>
      <pc:sldChg chg="addSp delSp modSp new mod modNotesTx">
        <pc:chgData name="Deepika Vatsa" userId="f7100972-27fe-4ee6-8fb4-ec9b7931b409" providerId="ADAL" clId="{3291ADED-E722-4D72-B4E8-25130B6F1C00}" dt="2022-08-03T09:59:13.345" v="8976" actId="20577"/>
        <pc:sldMkLst>
          <pc:docMk/>
          <pc:sldMk cId="1888868402" sldId="548"/>
        </pc:sldMkLst>
        <pc:spChg chg="del">
          <ac:chgData name="Deepika Vatsa" userId="f7100972-27fe-4ee6-8fb4-ec9b7931b409" providerId="ADAL" clId="{3291ADED-E722-4D72-B4E8-25130B6F1C00}" dt="2022-08-02T07:34:38.295" v="2041" actId="478"/>
          <ac:spMkLst>
            <pc:docMk/>
            <pc:sldMk cId="1888868402" sldId="548"/>
            <ac:spMk id="2" creationId="{EEE392AC-8BD0-408E-A870-9EEFF6380150}"/>
          </ac:spMkLst>
        </pc:spChg>
        <pc:spChg chg="add mod">
          <ac:chgData name="Deepika Vatsa" userId="f7100972-27fe-4ee6-8fb4-ec9b7931b409" providerId="ADAL" clId="{3291ADED-E722-4D72-B4E8-25130B6F1C00}" dt="2022-08-03T09:59:13.345" v="8976" actId="20577"/>
          <ac:spMkLst>
            <pc:docMk/>
            <pc:sldMk cId="1888868402" sldId="548"/>
            <ac:spMk id="5" creationId="{0FDEED16-F3F7-444C-BA0B-6F43726B3E9D}"/>
          </ac:spMkLst>
        </pc:spChg>
        <pc:picChg chg="add mod modCrop">
          <ac:chgData name="Deepika Vatsa" userId="f7100972-27fe-4ee6-8fb4-ec9b7931b409" providerId="ADAL" clId="{3291ADED-E722-4D72-B4E8-25130B6F1C00}" dt="2022-08-03T09:17:01.925" v="8431" actId="14100"/>
          <ac:picMkLst>
            <pc:docMk/>
            <pc:sldMk cId="1888868402" sldId="548"/>
            <ac:picMk id="4" creationId="{0BA75463-27E0-4F69-A0DE-9CC524FCC1C3}"/>
          </ac:picMkLst>
        </pc:picChg>
      </pc:sldChg>
      <pc:sldChg chg="addSp delSp modSp new del mod">
        <pc:chgData name="Deepika Vatsa" userId="f7100972-27fe-4ee6-8fb4-ec9b7931b409" providerId="ADAL" clId="{3291ADED-E722-4D72-B4E8-25130B6F1C00}" dt="2022-08-03T10:17:50.603" v="9533" actId="47"/>
        <pc:sldMkLst>
          <pc:docMk/>
          <pc:sldMk cId="1000256191" sldId="549"/>
        </pc:sldMkLst>
        <pc:spChg chg="del">
          <ac:chgData name="Deepika Vatsa" userId="f7100972-27fe-4ee6-8fb4-ec9b7931b409" providerId="ADAL" clId="{3291ADED-E722-4D72-B4E8-25130B6F1C00}" dt="2022-08-02T07:34:58.188" v="2044" actId="478"/>
          <ac:spMkLst>
            <pc:docMk/>
            <pc:sldMk cId="1000256191" sldId="549"/>
            <ac:spMk id="2" creationId="{3330A2DE-C7D1-4794-A799-D99D78CBCF1B}"/>
          </ac:spMkLst>
        </pc:spChg>
        <pc:spChg chg="add mod">
          <ac:chgData name="Deepika Vatsa" userId="f7100972-27fe-4ee6-8fb4-ec9b7931b409" providerId="ADAL" clId="{3291ADED-E722-4D72-B4E8-25130B6F1C00}" dt="2022-08-02T07:35:19.257" v="2051" actId="404"/>
          <ac:spMkLst>
            <pc:docMk/>
            <pc:sldMk cId="1000256191" sldId="549"/>
            <ac:spMk id="4" creationId="{08D39C8E-BB5B-426A-99D1-448D577A44FE}"/>
          </ac:spMkLst>
        </pc:spChg>
      </pc:sldChg>
      <pc:sldChg chg="addSp modSp new del mod">
        <pc:chgData name="Deepika Vatsa" userId="f7100972-27fe-4ee6-8fb4-ec9b7931b409" providerId="ADAL" clId="{3291ADED-E722-4D72-B4E8-25130B6F1C00}" dt="2022-08-03T10:22:37.442" v="9655" actId="2696"/>
        <pc:sldMkLst>
          <pc:docMk/>
          <pc:sldMk cId="781658851" sldId="550"/>
        </pc:sldMkLst>
        <pc:spChg chg="mod">
          <ac:chgData name="Deepika Vatsa" userId="f7100972-27fe-4ee6-8fb4-ec9b7931b409" providerId="ADAL" clId="{3291ADED-E722-4D72-B4E8-25130B6F1C00}" dt="2022-08-02T07:40:47.077" v="2273" actId="20577"/>
          <ac:spMkLst>
            <pc:docMk/>
            <pc:sldMk cId="781658851" sldId="550"/>
            <ac:spMk id="2" creationId="{EC549642-0FBB-4ED8-92EA-65F7EBF2F73D}"/>
          </ac:spMkLst>
        </pc:spChg>
        <pc:spChg chg="add mod">
          <ac:chgData name="Deepika Vatsa" userId="f7100972-27fe-4ee6-8fb4-ec9b7931b409" providerId="ADAL" clId="{3291ADED-E722-4D72-B4E8-25130B6F1C00}" dt="2022-08-02T07:38:55.628" v="2092" actId="20577"/>
          <ac:spMkLst>
            <pc:docMk/>
            <pc:sldMk cId="781658851" sldId="550"/>
            <ac:spMk id="5" creationId="{05E18380-446B-4B6F-9EC6-98B449C15B4F}"/>
          </ac:spMkLst>
        </pc:spChg>
        <pc:picChg chg="add mod modCrop">
          <ac:chgData name="Deepika Vatsa" userId="f7100972-27fe-4ee6-8fb4-ec9b7931b409" providerId="ADAL" clId="{3291ADED-E722-4D72-B4E8-25130B6F1C00}" dt="2022-08-02T07:40:32.518" v="2265" actId="1076"/>
          <ac:picMkLst>
            <pc:docMk/>
            <pc:sldMk cId="781658851" sldId="550"/>
            <ac:picMk id="4" creationId="{BBFFEBB1-41B5-4F9C-B66C-FD24BDF1CEF6}"/>
          </ac:picMkLst>
        </pc:picChg>
      </pc:sldChg>
      <pc:sldChg chg="modSp add mod modNotesTx">
        <pc:chgData name="Deepika Vatsa" userId="f7100972-27fe-4ee6-8fb4-ec9b7931b409" providerId="ADAL" clId="{3291ADED-E722-4D72-B4E8-25130B6F1C00}" dt="2022-08-03T10:28:02.653" v="10199" actId="20577"/>
        <pc:sldMkLst>
          <pc:docMk/>
          <pc:sldMk cId="3934559713" sldId="550"/>
        </pc:sldMkLst>
        <pc:spChg chg="mod">
          <ac:chgData name="Deepika Vatsa" userId="f7100972-27fe-4ee6-8fb4-ec9b7931b409" providerId="ADAL" clId="{3291ADED-E722-4D72-B4E8-25130B6F1C00}" dt="2022-08-03T10:25:05.421" v="9755" actId="20577"/>
          <ac:spMkLst>
            <pc:docMk/>
            <pc:sldMk cId="3934559713" sldId="550"/>
            <ac:spMk id="5" creationId="{05E18380-446B-4B6F-9EC6-98B449C15B4F}"/>
          </ac:spMkLst>
        </pc:spChg>
      </pc:sldChg>
      <pc:sldChg chg="addSp modSp new del mod">
        <pc:chgData name="Deepika Vatsa" userId="f7100972-27fe-4ee6-8fb4-ec9b7931b409" providerId="ADAL" clId="{3291ADED-E722-4D72-B4E8-25130B6F1C00}" dt="2022-08-03T10:29:06.229" v="10200" actId="2696"/>
        <pc:sldMkLst>
          <pc:docMk/>
          <pc:sldMk cId="1474411663" sldId="551"/>
        </pc:sldMkLst>
        <pc:spChg chg="mod">
          <ac:chgData name="Deepika Vatsa" userId="f7100972-27fe-4ee6-8fb4-ec9b7931b409" providerId="ADAL" clId="{3291ADED-E722-4D72-B4E8-25130B6F1C00}" dt="2022-08-02T07:43:41.543" v="2375" actId="20577"/>
          <ac:spMkLst>
            <pc:docMk/>
            <pc:sldMk cId="1474411663" sldId="551"/>
            <ac:spMk id="2" creationId="{092D9BBE-F4BA-4CEA-9889-CD5E166FE24E}"/>
          </ac:spMkLst>
        </pc:spChg>
        <pc:spChg chg="add mod">
          <ac:chgData name="Deepika Vatsa" userId="f7100972-27fe-4ee6-8fb4-ec9b7931b409" providerId="ADAL" clId="{3291ADED-E722-4D72-B4E8-25130B6F1C00}" dt="2022-08-02T07:48:57.866" v="2493"/>
          <ac:spMkLst>
            <pc:docMk/>
            <pc:sldMk cId="1474411663" sldId="551"/>
            <ac:spMk id="5" creationId="{6246AC31-6A6E-4D74-9E39-0B2FA07C3FFF}"/>
          </ac:spMkLst>
        </pc:spChg>
        <pc:picChg chg="add mod modCrop">
          <ac:chgData name="Deepika Vatsa" userId="f7100972-27fe-4ee6-8fb4-ec9b7931b409" providerId="ADAL" clId="{3291ADED-E722-4D72-B4E8-25130B6F1C00}" dt="2022-08-02T07:44:30.224" v="2377" actId="14100"/>
          <ac:picMkLst>
            <pc:docMk/>
            <pc:sldMk cId="1474411663" sldId="551"/>
            <ac:picMk id="4" creationId="{E5F3E230-D84C-4FEF-9191-BA94AFF37035}"/>
          </ac:picMkLst>
        </pc:picChg>
      </pc:sldChg>
      <pc:sldChg chg="add modNotesTx">
        <pc:chgData name="Deepika Vatsa" userId="f7100972-27fe-4ee6-8fb4-ec9b7931b409" providerId="ADAL" clId="{3291ADED-E722-4D72-B4E8-25130B6F1C00}" dt="2022-08-03T10:32:29.907" v="10444" actId="20577"/>
        <pc:sldMkLst>
          <pc:docMk/>
          <pc:sldMk cId="2133940914" sldId="551"/>
        </pc:sldMkLst>
      </pc:sldChg>
      <pc:sldChg chg="addSp delSp modSp new del mod">
        <pc:chgData name="Deepika Vatsa" userId="f7100972-27fe-4ee6-8fb4-ec9b7931b409" providerId="ADAL" clId="{3291ADED-E722-4D72-B4E8-25130B6F1C00}" dt="2022-08-03T10:29:06.229" v="10200" actId="2696"/>
        <pc:sldMkLst>
          <pc:docMk/>
          <pc:sldMk cId="1618428373" sldId="552"/>
        </pc:sldMkLst>
        <pc:spChg chg="add del mod">
          <ac:chgData name="Deepika Vatsa" userId="f7100972-27fe-4ee6-8fb4-ec9b7931b409" providerId="ADAL" clId="{3291ADED-E722-4D72-B4E8-25130B6F1C00}" dt="2022-08-02T07:45:54.155" v="2477" actId="478"/>
          <ac:spMkLst>
            <pc:docMk/>
            <pc:sldMk cId="1618428373" sldId="552"/>
            <ac:spMk id="2" creationId="{5683F6F4-79F8-4442-8988-32A91B96D415}"/>
          </ac:spMkLst>
        </pc:spChg>
        <pc:spChg chg="add del">
          <ac:chgData name="Deepika Vatsa" userId="f7100972-27fe-4ee6-8fb4-ec9b7931b409" providerId="ADAL" clId="{3291ADED-E722-4D72-B4E8-25130B6F1C00}" dt="2022-08-02T07:45:57.269" v="2478" actId="478"/>
          <ac:spMkLst>
            <pc:docMk/>
            <pc:sldMk cId="1618428373" sldId="552"/>
            <ac:spMk id="3" creationId="{5271179C-A427-4F95-B6F9-C1731F04101D}"/>
          </ac:spMkLst>
        </pc:spChg>
        <pc:spChg chg="add del mod">
          <ac:chgData name="Deepika Vatsa" userId="f7100972-27fe-4ee6-8fb4-ec9b7931b409" providerId="ADAL" clId="{3291ADED-E722-4D72-B4E8-25130B6F1C00}" dt="2022-08-02T07:45:54.155" v="2477" actId="478"/>
          <ac:spMkLst>
            <pc:docMk/>
            <pc:sldMk cId="1618428373" sldId="552"/>
            <ac:spMk id="4" creationId="{DA53C79F-5592-4FE7-ADBC-F39F1B7A099A}"/>
          </ac:spMkLst>
        </pc:spChg>
        <pc:spChg chg="add mod">
          <ac:chgData name="Deepika Vatsa" userId="f7100972-27fe-4ee6-8fb4-ec9b7931b409" providerId="ADAL" clId="{3291ADED-E722-4D72-B4E8-25130B6F1C00}" dt="2022-08-02T07:48:59.431" v="2494"/>
          <ac:spMkLst>
            <pc:docMk/>
            <pc:sldMk cId="1618428373" sldId="552"/>
            <ac:spMk id="7" creationId="{923887D4-6EE8-4DE3-81C2-42ACFA588F0C}"/>
          </ac:spMkLst>
        </pc:spChg>
        <pc:picChg chg="add mod">
          <ac:chgData name="Deepika Vatsa" userId="f7100972-27fe-4ee6-8fb4-ec9b7931b409" providerId="ADAL" clId="{3291ADED-E722-4D72-B4E8-25130B6F1C00}" dt="2022-08-02T07:46:20.783" v="2487" actId="1076"/>
          <ac:picMkLst>
            <pc:docMk/>
            <pc:sldMk cId="1618428373" sldId="552"/>
            <ac:picMk id="6" creationId="{832F5D65-D7AA-4A3D-9AE9-7578A1DDFDCC}"/>
          </ac:picMkLst>
        </pc:picChg>
      </pc:sldChg>
      <pc:sldChg chg="add modNotesTx">
        <pc:chgData name="Deepika Vatsa" userId="f7100972-27fe-4ee6-8fb4-ec9b7931b409" providerId="ADAL" clId="{3291ADED-E722-4D72-B4E8-25130B6F1C00}" dt="2022-08-03T10:37:58.482" v="10958" actId="20577"/>
        <pc:sldMkLst>
          <pc:docMk/>
          <pc:sldMk cId="4272627569" sldId="552"/>
        </pc:sldMkLst>
      </pc:sldChg>
      <pc:sldChg chg="addSp delSp modSp new del mod">
        <pc:chgData name="Deepika Vatsa" userId="f7100972-27fe-4ee6-8fb4-ec9b7931b409" providerId="ADAL" clId="{3291ADED-E722-4D72-B4E8-25130B6F1C00}" dt="2022-08-03T10:29:06.229" v="10200" actId="2696"/>
        <pc:sldMkLst>
          <pc:docMk/>
          <pc:sldMk cId="900825494" sldId="553"/>
        </pc:sldMkLst>
        <pc:spChg chg="add del mod">
          <ac:chgData name="Deepika Vatsa" userId="f7100972-27fe-4ee6-8fb4-ec9b7931b409" providerId="ADAL" clId="{3291ADED-E722-4D72-B4E8-25130B6F1C00}" dt="2022-08-02T07:48:42.389" v="2492"/>
          <ac:spMkLst>
            <pc:docMk/>
            <pc:sldMk cId="900825494" sldId="553"/>
            <ac:spMk id="2" creationId="{32A92513-3495-4690-82EB-C3A07CA20CF9}"/>
          </ac:spMkLst>
        </pc:spChg>
        <pc:spChg chg="add del mod">
          <ac:chgData name="Deepika Vatsa" userId="f7100972-27fe-4ee6-8fb4-ec9b7931b409" providerId="ADAL" clId="{3291ADED-E722-4D72-B4E8-25130B6F1C00}" dt="2022-08-02T07:48:42.334" v="2490"/>
          <ac:spMkLst>
            <pc:docMk/>
            <pc:sldMk cId="900825494" sldId="553"/>
            <ac:spMk id="3" creationId="{09549FE9-176F-4809-BF15-685C8187CE43}"/>
          </ac:spMkLst>
        </pc:spChg>
        <pc:spChg chg="add mod">
          <ac:chgData name="Deepika Vatsa" userId="f7100972-27fe-4ee6-8fb4-ec9b7931b409" providerId="ADAL" clId="{3291ADED-E722-4D72-B4E8-25130B6F1C00}" dt="2022-08-02T07:49:00.989" v="2495"/>
          <ac:spMkLst>
            <pc:docMk/>
            <pc:sldMk cId="900825494" sldId="553"/>
            <ac:spMk id="4" creationId="{93C06BB6-9170-4357-A131-2DA4D117C6DE}"/>
          </ac:spMkLst>
        </pc:spChg>
      </pc:sldChg>
      <pc:sldChg chg="add">
        <pc:chgData name="Deepika Vatsa" userId="f7100972-27fe-4ee6-8fb4-ec9b7931b409" providerId="ADAL" clId="{3291ADED-E722-4D72-B4E8-25130B6F1C00}" dt="2022-08-03T10:29:12.558" v="10201"/>
        <pc:sldMkLst>
          <pc:docMk/>
          <pc:sldMk cId="3474017746" sldId="553"/>
        </pc:sldMkLst>
      </pc:sldChg>
      <pc:sldChg chg="addSp delSp modSp new mod modNotesTx">
        <pc:chgData name="Deepika Vatsa" userId="f7100972-27fe-4ee6-8fb4-ec9b7931b409" providerId="ADAL" clId="{3291ADED-E722-4D72-B4E8-25130B6F1C00}" dt="2022-08-04T08:57:53.348" v="11574" actId="20577"/>
        <pc:sldMkLst>
          <pc:docMk/>
          <pc:sldMk cId="3988423650" sldId="554"/>
        </pc:sldMkLst>
        <pc:spChg chg="del">
          <ac:chgData name="Deepika Vatsa" userId="f7100972-27fe-4ee6-8fb4-ec9b7931b409" providerId="ADAL" clId="{3291ADED-E722-4D72-B4E8-25130B6F1C00}" dt="2022-08-02T08:08:41.962" v="2539" actId="478"/>
          <ac:spMkLst>
            <pc:docMk/>
            <pc:sldMk cId="3988423650" sldId="554"/>
            <ac:spMk id="2" creationId="{84DCAB94-2473-4565-85CC-6C8E6775D491}"/>
          </ac:spMkLst>
        </pc:spChg>
        <pc:spChg chg="add mod">
          <ac:chgData name="Deepika Vatsa" userId="f7100972-27fe-4ee6-8fb4-ec9b7931b409" providerId="ADAL" clId="{3291ADED-E722-4D72-B4E8-25130B6F1C00}" dt="2022-08-02T08:11:28.132" v="2549" actId="20577"/>
          <ac:spMkLst>
            <pc:docMk/>
            <pc:sldMk cId="3988423650" sldId="554"/>
            <ac:spMk id="3" creationId="{5A68D9E4-772A-4335-A4B3-D5355BC8BB21}"/>
          </ac:spMkLst>
        </pc:spChg>
        <pc:spChg chg="add mod">
          <ac:chgData name="Deepika Vatsa" userId="f7100972-27fe-4ee6-8fb4-ec9b7931b409" providerId="ADAL" clId="{3291ADED-E722-4D72-B4E8-25130B6F1C00}" dt="2022-08-02T08:12:36.140" v="2643" actId="5793"/>
          <ac:spMkLst>
            <pc:docMk/>
            <pc:sldMk cId="3988423650" sldId="554"/>
            <ac:spMk id="8" creationId="{189FBF5D-5E19-4522-B903-7F6FD38BC976}"/>
          </ac:spMkLst>
        </pc:spChg>
        <pc:picChg chg="add del mod modCrop">
          <ac:chgData name="Deepika Vatsa" userId="f7100972-27fe-4ee6-8fb4-ec9b7931b409" providerId="ADAL" clId="{3291ADED-E722-4D72-B4E8-25130B6F1C00}" dt="2022-08-02T08:11:06.105" v="2543" actId="478"/>
          <ac:picMkLst>
            <pc:docMk/>
            <pc:sldMk cId="3988423650" sldId="554"/>
            <ac:picMk id="5" creationId="{F1ADB4E6-6A08-474C-B22E-44B99EE6D6AA}"/>
          </ac:picMkLst>
        </pc:picChg>
        <pc:picChg chg="add mod modCrop">
          <ac:chgData name="Deepika Vatsa" userId="f7100972-27fe-4ee6-8fb4-ec9b7931b409" providerId="ADAL" clId="{3291ADED-E722-4D72-B4E8-25130B6F1C00}" dt="2022-08-02T08:11:35.803" v="2551" actId="1076"/>
          <ac:picMkLst>
            <pc:docMk/>
            <pc:sldMk cId="3988423650" sldId="554"/>
            <ac:picMk id="7" creationId="{E07BF081-190D-44EE-B7F3-9C8DE7B14266}"/>
          </ac:picMkLst>
        </pc:picChg>
      </pc:sldChg>
      <pc:sldChg chg="addSp delSp modSp add mod modNotesTx">
        <pc:chgData name="Deepika Vatsa" userId="f7100972-27fe-4ee6-8fb4-ec9b7931b409" providerId="ADAL" clId="{3291ADED-E722-4D72-B4E8-25130B6F1C00}" dt="2022-08-04T09:10:34.445" v="12073" actId="20577"/>
        <pc:sldMkLst>
          <pc:docMk/>
          <pc:sldMk cId="2496126553" sldId="555"/>
        </pc:sldMkLst>
        <pc:spChg chg="mod">
          <ac:chgData name="Deepika Vatsa" userId="f7100972-27fe-4ee6-8fb4-ec9b7931b409" providerId="ADAL" clId="{3291ADED-E722-4D72-B4E8-25130B6F1C00}" dt="2022-08-02T08:31:34.707" v="2705" actId="20577"/>
          <ac:spMkLst>
            <pc:docMk/>
            <pc:sldMk cId="2496126553" sldId="555"/>
            <ac:spMk id="3" creationId="{5A68D9E4-772A-4335-A4B3-D5355BC8BB21}"/>
          </ac:spMkLst>
        </pc:spChg>
        <pc:picChg chg="add del mod modCrop">
          <ac:chgData name="Deepika Vatsa" userId="f7100972-27fe-4ee6-8fb4-ec9b7931b409" providerId="ADAL" clId="{3291ADED-E722-4D72-B4E8-25130B6F1C00}" dt="2022-08-04T09:08:37.290" v="11991" actId="478"/>
          <ac:picMkLst>
            <pc:docMk/>
            <pc:sldMk cId="2496126553" sldId="555"/>
            <ac:picMk id="4" creationId="{752A9B22-F617-44A3-91C5-FA700A0152F2}"/>
          </ac:picMkLst>
        </pc:picChg>
        <pc:picChg chg="add mod modCrop">
          <ac:chgData name="Deepika Vatsa" userId="f7100972-27fe-4ee6-8fb4-ec9b7931b409" providerId="ADAL" clId="{3291ADED-E722-4D72-B4E8-25130B6F1C00}" dt="2022-08-04T09:09:17.386" v="12000" actId="1076"/>
          <ac:picMkLst>
            <pc:docMk/>
            <pc:sldMk cId="2496126553" sldId="555"/>
            <ac:picMk id="5" creationId="{7FDC44E3-24BB-4DC5-A835-E1E563F0F38A}"/>
          </ac:picMkLst>
        </pc:picChg>
        <pc:picChg chg="del mod">
          <ac:chgData name="Deepika Vatsa" userId="f7100972-27fe-4ee6-8fb4-ec9b7931b409" providerId="ADAL" clId="{3291ADED-E722-4D72-B4E8-25130B6F1C00}" dt="2022-08-02T08:13:42.826" v="2646" actId="478"/>
          <ac:picMkLst>
            <pc:docMk/>
            <pc:sldMk cId="2496126553" sldId="555"/>
            <ac:picMk id="7" creationId="{E07BF081-190D-44EE-B7F3-9C8DE7B14266}"/>
          </ac:picMkLst>
        </pc:picChg>
      </pc:sldChg>
      <pc:sldChg chg="addSp delSp modSp add mod modNotesTx">
        <pc:chgData name="Deepika Vatsa" userId="f7100972-27fe-4ee6-8fb4-ec9b7931b409" providerId="ADAL" clId="{3291ADED-E722-4D72-B4E8-25130B6F1C00}" dt="2022-08-04T09:12:05.745" v="12117" actId="20577"/>
        <pc:sldMkLst>
          <pc:docMk/>
          <pc:sldMk cId="3542942855" sldId="556"/>
        </pc:sldMkLst>
        <pc:spChg chg="mod">
          <ac:chgData name="Deepika Vatsa" userId="f7100972-27fe-4ee6-8fb4-ec9b7931b409" providerId="ADAL" clId="{3291ADED-E722-4D72-B4E8-25130B6F1C00}" dt="2022-08-02T08:31:44.643" v="2732" actId="20577"/>
          <ac:spMkLst>
            <pc:docMk/>
            <pc:sldMk cId="3542942855" sldId="556"/>
            <ac:spMk id="3" creationId="{5A68D9E4-772A-4335-A4B3-D5355BC8BB21}"/>
          </ac:spMkLst>
        </pc:spChg>
        <pc:spChg chg="del mod">
          <ac:chgData name="Deepika Vatsa" userId="f7100972-27fe-4ee6-8fb4-ec9b7931b409" providerId="ADAL" clId="{3291ADED-E722-4D72-B4E8-25130B6F1C00}" dt="2022-08-02T08:31:47.956" v="2733" actId="478"/>
          <ac:spMkLst>
            <pc:docMk/>
            <pc:sldMk cId="3542942855" sldId="556"/>
            <ac:spMk id="8" creationId="{189FBF5D-5E19-4522-B903-7F6FD38BC976}"/>
          </ac:spMkLst>
        </pc:spChg>
        <pc:picChg chg="del">
          <ac:chgData name="Deepika Vatsa" userId="f7100972-27fe-4ee6-8fb4-ec9b7931b409" providerId="ADAL" clId="{3291ADED-E722-4D72-B4E8-25130B6F1C00}" dt="2022-08-02T08:14:53.066" v="2666" actId="478"/>
          <ac:picMkLst>
            <pc:docMk/>
            <pc:sldMk cId="3542942855" sldId="556"/>
            <ac:picMk id="4" creationId="{752A9B22-F617-44A3-91C5-FA700A0152F2}"/>
          </ac:picMkLst>
        </pc:picChg>
        <pc:picChg chg="add mod modCrop">
          <ac:chgData name="Deepika Vatsa" userId="f7100972-27fe-4ee6-8fb4-ec9b7931b409" providerId="ADAL" clId="{3291ADED-E722-4D72-B4E8-25130B6F1C00}" dt="2022-08-02T08:31:54.747" v="2736" actId="1076"/>
          <ac:picMkLst>
            <pc:docMk/>
            <pc:sldMk cId="3542942855" sldId="556"/>
            <ac:picMk id="5" creationId="{6BF35E3C-1F2B-42D7-BAD5-8F6472D5382C}"/>
          </ac:picMkLst>
        </pc:picChg>
      </pc:sldChg>
      <pc:sldChg chg="addSp delSp modSp new mod modNotesTx">
        <pc:chgData name="Deepika Vatsa" userId="f7100972-27fe-4ee6-8fb4-ec9b7931b409" providerId="ADAL" clId="{3291ADED-E722-4D72-B4E8-25130B6F1C00}" dt="2022-08-04T09:28:58.430" v="12726" actId="20577"/>
        <pc:sldMkLst>
          <pc:docMk/>
          <pc:sldMk cId="2762624031" sldId="557"/>
        </pc:sldMkLst>
        <pc:spChg chg="mod">
          <ac:chgData name="Deepika Vatsa" userId="f7100972-27fe-4ee6-8fb4-ec9b7931b409" providerId="ADAL" clId="{3291ADED-E722-4D72-B4E8-25130B6F1C00}" dt="2022-08-02T08:56:57.351" v="2826" actId="20577"/>
          <ac:spMkLst>
            <pc:docMk/>
            <pc:sldMk cId="2762624031" sldId="557"/>
            <ac:spMk id="2" creationId="{9888C39D-F166-4A1D-863D-8F9F17378625}"/>
          </ac:spMkLst>
        </pc:spChg>
        <pc:spChg chg="add mod">
          <ac:chgData name="Deepika Vatsa" userId="f7100972-27fe-4ee6-8fb4-ec9b7931b409" providerId="ADAL" clId="{3291ADED-E722-4D72-B4E8-25130B6F1C00}" dt="2022-08-02T08:55:50.311" v="2756" actId="20577"/>
          <ac:spMkLst>
            <pc:docMk/>
            <pc:sldMk cId="2762624031" sldId="557"/>
            <ac:spMk id="5" creationId="{B89011E9-2C6B-499A-90CC-F574276A9CCF}"/>
          </ac:spMkLst>
        </pc:spChg>
        <pc:picChg chg="add del mod modCrop">
          <ac:chgData name="Deepika Vatsa" userId="f7100972-27fe-4ee6-8fb4-ec9b7931b409" providerId="ADAL" clId="{3291ADED-E722-4D72-B4E8-25130B6F1C00}" dt="2022-08-02T08:59:09.163" v="2838" actId="478"/>
          <ac:picMkLst>
            <pc:docMk/>
            <pc:sldMk cId="2762624031" sldId="557"/>
            <ac:picMk id="4" creationId="{A91E4936-77DE-4AFB-A8D9-1A454EE8FF9D}"/>
          </ac:picMkLst>
        </pc:picChg>
        <pc:picChg chg="add del mod modCrop">
          <ac:chgData name="Deepika Vatsa" userId="f7100972-27fe-4ee6-8fb4-ec9b7931b409" providerId="ADAL" clId="{3291ADED-E722-4D72-B4E8-25130B6F1C00}" dt="2022-08-02T08:59:11.229" v="2839" actId="478"/>
          <ac:picMkLst>
            <pc:docMk/>
            <pc:sldMk cId="2762624031" sldId="557"/>
            <ac:picMk id="7" creationId="{AE59815B-A569-4C41-ABAF-29EDBAD9540E}"/>
          </ac:picMkLst>
        </pc:picChg>
        <pc:picChg chg="add mod modCrop">
          <ac:chgData name="Deepika Vatsa" userId="f7100972-27fe-4ee6-8fb4-ec9b7931b409" providerId="ADAL" clId="{3291ADED-E722-4D72-B4E8-25130B6F1C00}" dt="2022-08-02T08:59:38.896" v="2846" actId="14100"/>
          <ac:picMkLst>
            <pc:docMk/>
            <pc:sldMk cId="2762624031" sldId="557"/>
            <ac:picMk id="9" creationId="{C01BB7F5-2CA2-4385-9EFB-E4F3A1BBBBE3}"/>
          </ac:picMkLst>
        </pc:picChg>
      </pc:sldChg>
      <pc:sldChg chg="addSp delSp modSp new mod modNotesTx">
        <pc:chgData name="Deepika Vatsa" userId="f7100972-27fe-4ee6-8fb4-ec9b7931b409" providerId="ADAL" clId="{3291ADED-E722-4D72-B4E8-25130B6F1C00}" dt="2022-08-04T09:32:40.056" v="12908" actId="20577"/>
        <pc:sldMkLst>
          <pc:docMk/>
          <pc:sldMk cId="1537609984" sldId="558"/>
        </pc:sldMkLst>
        <pc:spChg chg="del">
          <ac:chgData name="Deepika Vatsa" userId="f7100972-27fe-4ee6-8fb4-ec9b7931b409" providerId="ADAL" clId="{3291ADED-E722-4D72-B4E8-25130B6F1C00}" dt="2022-08-02T08:58:33.400" v="2836" actId="22"/>
          <ac:spMkLst>
            <pc:docMk/>
            <pc:sldMk cId="1537609984" sldId="558"/>
            <ac:spMk id="2" creationId="{50158C4A-2F7F-4A25-A327-0C8428331654}"/>
          </ac:spMkLst>
        </pc:spChg>
        <pc:spChg chg="add mod">
          <ac:chgData name="Deepika Vatsa" userId="f7100972-27fe-4ee6-8fb4-ec9b7931b409" providerId="ADAL" clId="{3291ADED-E722-4D72-B4E8-25130B6F1C00}" dt="2022-08-02T08:59:43.356" v="2847" actId="478"/>
          <ac:spMkLst>
            <pc:docMk/>
            <pc:sldMk cId="1537609984" sldId="558"/>
            <ac:spMk id="6" creationId="{2C166842-AF8D-446D-BC43-0F1AAA1C25A1}"/>
          </ac:spMkLst>
        </pc:spChg>
        <pc:spChg chg="add mod">
          <ac:chgData name="Deepika Vatsa" userId="f7100972-27fe-4ee6-8fb4-ec9b7931b409" providerId="ADAL" clId="{3291ADED-E722-4D72-B4E8-25130B6F1C00}" dt="2022-08-02T09:00:50.460" v="2876" actId="20577"/>
          <ac:spMkLst>
            <pc:docMk/>
            <pc:sldMk cId="1537609984" sldId="558"/>
            <ac:spMk id="9" creationId="{45156CC4-0602-4FBE-89FF-A11A461B17F7}"/>
          </ac:spMkLst>
        </pc:spChg>
        <pc:picChg chg="add del mod ord modCrop">
          <ac:chgData name="Deepika Vatsa" userId="f7100972-27fe-4ee6-8fb4-ec9b7931b409" providerId="ADAL" clId="{3291ADED-E722-4D72-B4E8-25130B6F1C00}" dt="2022-08-02T08:59:43.356" v="2847" actId="478"/>
          <ac:picMkLst>
            <pc:docMk/>
            <pc:sldMk cId="1537609984" sldId="558"/>
            <ac:picMk id="4" creationId="{CFA671DB-3D7E-4D38-AEE2-4084AF349035}"/>
          </ac:picMkLst>
        </pc:picChg>
        <pc:picChg chg="add mod modCrop">
          <ac:chgData name="Deepika Vatsa" userId="f7100972-27fe-4ee6-8fb4-ec9b7931b409" providerId="ADAL" clId="{3291ADED-E722-4D72-B4E8-25130B6F1C00}" dt="2022-08-02T09:00:28.394" v="2854" actId="14100"/>
          <ac:picMkLst>
            <pc:docMk/>
            <pc:sldMk cId="1537609984" sldId="558"/>
            <ac:picMk id="8" creationId="{DA9EA2DD-7D88-4D1F-BAD8-F99317D38D5B}"/>
          </ac:picMkLst>
        </pc:picChg>
      </pc:sldChg>
      <pc:sldChg chg="addSp modSp new mod">
        <pc:chgData name="Deepika Vatsa" userId="f7100972-27fe-4ee6-8fb4-ec9b7931b409" providerId="ADAL" clId="{3291ADED-E722-4D72-B4E8-25130B6F1C00}" dt="2022-08-02T09:02:23.055" v="2978" actId="20577"/>
        <pc:sldMkLst>
          <pc:docMk/>
          <pc:sldMk cId="3962052602" sldId="559"/>
        </pc:sldMkLst>
        <pc:spChg chg="mod">
          <ac:chgData name="Deepika Vatsa" userId="f7100972-27fe-4ee6-8fb4-ec9b7931b409" providerId="ADAL" clId="{3291ADED-E722-4D72-B4E8-25130B6F1C00}" dt="2022-08-02T09:02:23.055" v="2978" actId="20577"/>
          <ac:spMkLst>
            <pc:docMk/>
            <pc:sldMk cId="3962052602" sldId="559"/>
            <ac:spMk id="2" creationId="{D3824733-69A3-4ABC-8F50-20BC8E4873AC}"/>
          </ac:spMkLst>
        </pc:spChg>
        <pc:spChg chg="add mod">
          <ac:chgData name="Deepika Vatsa" userId="f7100972-27fe-4ee6-8fb4-ec9b7931b409" providerId="ADAL" clId="{3291ADED-E722-4D72-B4E8-25130B6F1C00}" dt="2022-08-02T09:01:05.545" v="2894" actId="20577"/>
          <ac:spMkLst>
            <pc:docMk/>
            <pc:sldMk cId="3962052602" sldId="559"/>
            <ac:spMk id="3" creationId="{03FB8F68-31E1-4B1A-B435-DA5668BAF265}"/>
          </ac:spMkLst>
        </pc:spChg>
      </pc:sldChg>
      <pc:sldChg chg="modSp new mod">
        <pc:chgData name="Deepika Vatsa" userId="f7100972-27fe-4ee6-8fb4-ec9b7931b409" providerId="ADAL" clId="{3291ADED-E722-4D72-B4E8-25130B6F1C00}" dt="2022-08-04T04:06:12.018" v="10981" actId="20577"/>
        <pc:sldMkLst>
          <pc:docMk/>
          <pc:sldMk cId="2287077721" sldId="560"/>
        </pc:sldMkLst>
        <pc:spChg chg="mod">
          <ac:chgData name="Deepika Vatsa" userId="f7100972-27fe-4ee6-8fb4-ec9b7931b409" providerId="ADAL" clId="{3291ADED-E722-4D72-B4E8-25130B6F1C00}" dt="2022-08-04T04:06:12.018" v="10981" actId="20577"/>
          <ac:spMkLst>
            <pc:docMk/>
            <pc:sldMk cId="2287077721" sldId="560"/>
            <ac:spMk id="2" creationId="{1F066B02-0939-47B7-8058-E926BC315E43}"/>
          </ac:spMkLst>
        </pc:spChg>
      </pc:sldChg>
      <pc:sldChg chg="addSp delSp modSp add mod modNotesTx">
        <pc:chgData name="Deepika Vatsa" userId="f7100972-27fe-4ee6-8fb4-ec9b7931b409" providerId="ADAL" clId="{3291ADED-E722-4D72-B4E8-25130B6F1C00}" dt="2022-08-04T09:33:32.713" v="12973" actId="20577"/>
        <pc:sldMkLst>
          <pc:docMk/>
          <pc:sldMk cId="3322141314" sldId="561"/>
        </pc:sldMkLst>
        <pc:spChg chg="mod">
          <ac:chgData name="Deepika Vatsa" userId="f7100972-27fe-4ee6-8fb4-ec9b7931b409" providerId="ADAL" clId="{3291ADED-E722-4D72-B4E8-25130B6F1C00}" dt="2022-08-02T09:06:54.394" v="3139" actId="14100"/>
          <ac:spMkLst>
            <pc:docMk/>
            <pc:sldMk cId="3322141314" sldId="561"/>
            <ac:spMk id="6" creationId="{2C166842-AF8D-446D-BC43-0F1AAA1C25A1}"/>
          </ac:spMkLst>
        </pc:spChg>
        <pc:spChg chg="mod">
          <ac:chgData name="Deepika Vatsa" userId="f7100972-27fe-4ee6-8fb4-ec9b7931b409" providerId="ADAL" clId="{3291ADED-E722-4D72-B4E8-25130B6F1C00}" dt="2022-08-02T09:04:44.971" v="3017" actId="20577"/>
          <ac:spMkLst>
            <pc:docMk/>
            <pc:sldMk cId="3322141314" sldId="561"/>
            <ac:spMk id="9" creationId="{45156CC4-0602-4FBE-89FF-A11A461B17F7}"/>
          </ac:spMkLst>
        </pc:spChg>
        <pc:picChg chg="add mod modCrop">
          <ac:chgData name="Deepika Vatsa" userId="f7100972-27fe-4ee6-8fb4-ec9b7931b409" providerId="ADAL" clId="{3291ADED-E722-4D72-B4E8-25130B6F1C00}" dt="2022-08-02T09:04:30.607" v="2989" actId="1076"/>
          <ac:picMkLst>
            <pc:docMk/>
            <pc:sldMk cId="3322141314" sldId="561"/>
            <ac:picMk id="3" creationId="{A97908B4-0B7A-4239-9CC3-498D56B87664}"/>
          </ac:picMkLst>
        </pc:picChg>
        <pc:picChg chg="del">
          <ac:chgData name="Deepika Vatsa" userId="f7100972-27fe-4ee6-8fb4-ec9b7931b409" providerId="ADAL" clId="{3291ADED-E722-4D72-B4E8-25130B6F1C00}" dt="2022-08-02T09:04:01.292" v="2981" actId="478"/>
          <ac:picMkLst>
            <pc:docMk/>
            <pc:sldMk cId="3322141314" sldId="561"/>
            <ac:picMk id="8" creationId="{DA9EA2DD-7D88-4D1F-BAD8-F99317D38D5B}"/>
          </ac:picMkLst>
        </pc:picChg>
      </pc:sldChg>
      <pc:sldChg chg="addSp delSp modSp add mod modNotesTx">
        <pc:chgData name="Deepika Vatsa" userId="f7100972-27fe-4ee6-8fb4-ec9b7931b409" providerId="ADAL" clId="{3291ADED-E722-4D72-B4E8-25130B6F1C00}" dt="2022-08-04T09:36:26.211" v="13202" actId="20577"/>
        <pc:sldMkLst>
          <pc:docMk/>
          <pc:sldMk cId="3714429487" sldId="562"/>
        </pc:sldMkLst>
        <pc:spChg chg="mod">
          <ac:chgData name="Deepika Vatsa" userId="f7100972-27fe-4ee6-8fb4-ec9b7931b409" providerId="ADAL" clId="{3291ADED-E722-4D72-B4E8-25130B6F1C00}" dt="2022-08-02T09:06:22.208" v="3102" actId="14100"/>
          <ac:spMkLst>
            <pc:docMk/>
            <pc:sldMk cId="3714429487" sldId="562"/>
            <ac:spMk id="6" creationId="{2C166842-AF8D-446D-BC43-0F1AAA1C25A1}"/>
          </ac:spMkLst>
        </pc:spChg>
        <pc:spChg chg="mod">
          <ac:chgData name="Deepika Vatsa" userId="f7100972-27fe-4ee6-8fb4-ec9b7931b409" providerId="ADAL" clId="{3291ADED-E722-4D72-B4E8-25130B6F1C00}" dt="2022-08-02T09:05:52.078" v="3049" actId="20577"/>
          <ac:spMkLst>
            <pc:docMk/>
            <pc:sldMk cId="3714429487" sldId="562"/>
            <ac:spMk id="9" creationId="{45156CC4-0602-4FBE-89FF-A11A461B17F7}"/>
          </ac:spMkLst>
        </pc:spChg>
        <pc:picChg chg="del">
          <ac:chgData name="Deepika Vatsa" userId="f7100972-27fe-4ee6-8fb4-ec9b7931b409" providerId="ADAL" clId="{3291ADED-E722-4D72-B4E8-25130B6F1C00}" dt="2022-08-02T09:04:58.271" v="3031" actId="478"/>
          <ac:picMkLst>
            <pc:docMk/>
            <pc:sldMk cId="3714429487" sldId="562"/>
            <ac:picMk id="3" creationId="{A97908B4-0B7A-4239-9CC3-498D56B87664}"/>
          </ac:picMkLst>
        </pc:picChg>
        <pc:picChg chg="add mod modCrop">
          <ac:chgData name="Deepika Vatsa" userId="f7100972-27fe-4ee6-8fb4-ec9b7931b409" providerId="ADAL" clId="{3291ADED-E722-4D72-B4E8-25130B6F1C00}" dt="2022-08-02T09:05:41.930" v="3038" actId="1076"/>
          <ac:picMkLst>
            <pc:docMk/>
            <pc:sldMk cId="3714429487" sldId="562"/>
            <ac:picMk id="4" creationId="{FB326A48-5AF8-4D8A-A32C-1FBC456179CE}"/>
          </ac:picMkLst>
        </pc:picChg>
      </pc:sldChg>
      <pc:sldChg chg="addSp delSp modSp new mod modAnim modNotesTx">
        <pc:chgData name="Deepika Vatsa" userId="f7100972-27fe-4ee6-8fb4-ec9b7931b409" providerId="ADAL" clId="{3291ADED-E722-4D72-B4E8-25130B6F1C00}" dt="2022-08-02T09:48:46.839" v="4065" actId="404"/>
        <pc:sldMkLst>
          <pc:docMk/>
          <pc:sldMk cId="4122715105" sldId="563"/>
        </pc:sldMkLst>
        <pc:spChg chg="mod">
          <ac:chgData name="Deepika Vatsa" userId="f7100972-27fe-4ee6-8fb4-ec9b7931b409" providerId="ADAL" clId="{3291ADED-E722-4D72-B4E8-25130B6F1C00}" dt="2022-08-02T09:48:46.839" v="4065" actId="404"/>
          <ac:spMkLst>
            <pc:docMk/>
            <pc:sldMk cId="4122715105" sldId="563"/>
            <ac:spMk id="2" creationId="{C93A671A-1721-4DE1-B957-C07314B17682}"/>
          </ac:spMkLst>
        </pc:spChg>
        <pc:spChg chg="del">
          <ac:chgData name="Deepika Vatsa" userId="f7100972-27fe-4ee6-8fb4-ec9b7931b409" providerId="ADAL" clId="{3291ADED-E722-4D72-B4E8-25130B6F1C00}" dt="2022-08-02T09:27:42.049" v="3162"/>
          <ac:spMkLst>
            <pc:docMk/>
            <pc:sldMk cId="4122715105" sldId="563"/>
            <ac:spMk id="3" creationId="{19CAAA3D-2B4A-4B51-8B90-E09D9571968B}"/>
          </ac:spMkLst>
        </pc:spChg>
        <pc:picChg chg="add mod">
          <ac:chgData name="Deepika Vatsa" userId="f7100972-27fe-4ee6-8fb4-ec9b7931b409" providerId="ADAL" clId="{3291ADED-E722-4D72-B4E8-25130B6F1C00}" dt="2022-08-02T09:27:42.049" v="3162"/>
          <ac:picMkLst>
            <pc:docMk/>
            <pc:sldMk cId="4122715105" sldId="563"/>
            <ac:picMk id="4" creationId="{AFC9ED52-61E4-40D4-BF3A-6935F85E0C8E}"/>
          </ac:picMkLst>
        </pc:picChg>
      </pc:sldChg>
      <pc:sldChg chg="addSp delSp modSp add mod setBg modNotesTx">
        <pc:chgData name="Deepika Vatsa" userId="f7100972-27fe-4ee6-8fb4-ec9b7931b409" providerId="ADAL" clId="{3291ADED-E722-4D72-B4E8-25130B6F1C00}" dt="2022-08-09T08:32:18.379" v="13487"/>
        <pc:sldMkLst>
          <pc:docMk/>
          <pc:sldMk cId="3320667722" sldId="564"/>
        </pc:sldMkLst>
        <pc:spChg chg="add mod">
          <ac:chgData name="Deepika Vatsa" userId="f7100972-27fe-4ee6-8fb4-ec9b7931b409" providerId="ADAL" clId="{3291ADED-E722-4D72-B4E8-25130B6F1C00}" dt="2022-08-09T08:32:04.845" v="13485" actId="1036"/>
          <ac:spMkLst>
            <pc:docMk/>
            <pc:sldMk cId="3320667722" sldId="564"/>
            <ac:spMk id="9" creationId="{C607BE03-D3F5-4B56-A325-9CDE0376A3A9}"/>
          </ac:spMkLst>
        </pc:spChg>
        <pc:spChg chg="add mod">
          <ac:chgData name="Deepika Vatsa" userId="f7100972-27fe-4ee6-8fb4-ec9b7931b409" providerId="ADAL" clId="{3291ADED-E722-4D72-B4E8-25130B6F1C00}" dt="2022-08-09T08:31:21.577" v="13462" actId="26606"/>
          <ac:spMkLst>
            <pc:docMk/>
            <pc:sldMk cId="3320667722" sldId="564"/>
            <ac:spMk id="10" creationId="{95CD7F63-5203-405D-ACAB-5C3F8CC3A6C1}"/>
          </ac:spMkLst>
        </pc:spChg>
        <pc:spChg chg="add mod">
          <ac:chgData name="Deepika Vatsa" userId="f7100972-27fe-4ee6-8fb4-ec9b7931b409" providerId="ADAL" clId="{3291ADED-E722-4D72-B4E8-25130B6F1C00}" dt="2022-08-09T08:32:04.845" v="13485" actId="1036"/>
          <ac:spMkLst>
            <pc:docMk/>
            <pc:sldMk cId="3320667722" sldId="564"/>
            <ac:spMk id="11" creationId="{B70D2F46-BCD2-4176-9CC5-59B8904018E2}"/>
          </ac:spMkLst>
        </pc:spChg>
        <pc:spChg chg="add del">
          <ac:chgData name="Deepika Vatsa" userId="f7100972-27fe-4ee6-8fb4-ec9b7931b409" providerId="ADAL" clId="{3291ADED-E722-4D72-B4E8-25130B6F1C00}" dt="2022-08-09T08:31:21.577" v="13462" actId="26606"/>
          <ac:spMkLst>
            <pc:docMk/>
            <pc:sldMk cId="3320667722" sldId="564"/>
            <ac:spMk id="12" creationId="{A4AC5506-6312-4701-8D3C-40187889A947}"/>
          </ac:spMkLst>
        </pc:spChg>
        <pc:spChg chg="add">
          <ac:chgData name="Deepika Vatsa" userId="f7100972-27fe-4ee6-8fb4-ec9b7931b409" providerId="ADAL" clId="{3291ADED-E722-4D72-B4E8-25130B6F1C00}" dt="2022-08-09T08:31:21.577" v="13462" actId="26606"/>
          <ac:spMkLst>
            <pc:docMk/>
            <pc:sldMk cId="3320667722" sldId="564"/>
            <ac:spMk id="14" creationId="{A8384FB5-9ADC-4DDC-881B-597D56F5B15D}"/>
          </ac:spMkLst>
        </pc:spChg>
        <pc:spChg chg="del">
          <ac:chgData name="Deepika Vatsa" userId="f7100972-27fe-4ee6-8fb4-ec9b7931b409" providerId="ADAL" clId="{3291ADED-E722-4D72-B4E8-25130B6F1C00}" dt="2022-08-02T10:08:15.452" v="5435" actId="478"/>
          <ac:spMkLst>
            <pc:docMk/>
            <pc:sldMk cId="3320667722" sldId="564"/>
            <ac:spMk id="16" creationId="{62953A26-701A-418A-A04F-02F4B6603588}"/>
          </ac:spMkLst>
        </pc:spChg>
        <pc:spChg chg="add mod">
          <ac:chgData name="Deepika Vatsa" userId="f7100972-27fe-4ee6-8fb4-ec9b7931b409" providerId="ADAL" clId="{3291ADED-E722-4D72-B4E8-25130B6F1C00}" dt="2022-08-09T08:32:04.845" v="13485" actId="1036"/>
          <ac:spMkLst>
            <pc:docMk/>
            <pc:sldMk cId="3320667722" sldId="564"/>
            <ac:spMk id="16" creationId="{C231B319-D9F5-4EE2-A085-8AD14C106BCA}"/>
          </ac:spMkLst>
        </pc:spChg>
        <pc:spChg chg="del">
          <ac:chgData name="Deepika Vatsa" userId="f7100972-27fe-4ee6-8fb4-ec9b7931b409" providerId="ADAL" clId="{3291ADED-E722-4D72-B4E8-25130B6F1C00}" dt="2022-08-02T10:08:33.084" v="5438" actId="478"/>
          <ac:spMkLst>
            <pc:docMk/>
            <pc:sldMk cId="3320667722" sldId="564"/>
            <ac:spMk id="17" creationId="{66D4D783-0215-4CC2-80A7-8FD2F0FED8F0}"/>
          </ac:spMkLst>
        </pc:spChg>
        <pc:spChg chg="add">
          <ac:chgData name="Deepika Vatsa" userId="f7100972-27fe-4ee6-8fb4-ec9b7931b409" providerId="ADAL" clId="{3291ADED-E722-4D72-B4E8-25130B6F1C00}" dt="2022-08-09T08:31:21.577" v="13462" actId="26606"/>
          <ac:spMkLst>
            <pc:docMk/>
            <pc:sldMk cId="3320667722" sldId="564"/>
            <ac:spMk id="19" creationId="{1199E1B1-A8C0-4FE8-A5A8-1CB41D69F857}"/>
          </ac:spMkLst>
        </pc:spChg>
        <pc:spChg chg="add">
          <ac:chgData name="Deepika Vatsa" userId="f7100972-27fe-4ee6-8fb4-ec9b7931b409" providerId="ADAL" clId="{3291ADED-E722-4D72-B4E8-25130B6F1C00}" dt="2022-08-09T08:31:21.577" v="13462" actId="26606"/>
          <ac:spMkLst>
            <pc:docMk/>
            <pc:sldMk cId="3320667722" sldId="564"/>
            <ac:spMk id="21" creationId="{84A8DE83-DE75-4B41-9DB4-A7EC0B0DEC0B}"/>
          </ac:spMkLst>
        </pc:spChg>
        <pc:spChg chg="add">
          <ac:chgData name="Deepika Vatsa" userId="f7100972-27fe-4ee6-8fb4-ec9b7931b409" providerId="ADAL" clId="{3291ADED-E722-4D72-B4E8-25130B6F1C00}" dt="2022-08-09T08:31:21.577" v="13462" actId="26606"/>
          <ac:spMkLst>
            <pc:docMk/>
            <pc:sldMk cId="3320667722" sldId="564"/>
            <ac:spMk id="23" creationId="{A7009A0A-BEF5-4EAC-AF15-E4F9F002E239}"/>
          </ac:spMkLst>
        </pc:spChg>
        <pc:spChg chg="del">
          <ac:chgData name="Deepika Vatsa" userId="f7100972-27fe-4ee6-8fb4-ec9b7931b409" providerId="ADAL" clId="{3291ADED-E722-4D72-B4E8-25130B6F1C00}" dt="2022-08-02T10:08:33.084" v="5438" actId="478"/>
          <ac:spMkLst>
            <pc:docMk/>
            <pc:sldMk cId="3320667722" sldId="564"/>
            <ac:spMk id="9220" creationId="{91FFA14E-91B3-44B2-AF3A-49B6235ECEC6}"/>
          </ac:spMkLst>
        </pc:spChg>
        <pc:spChg chg="del">
          <ac:chgData name="Deepika Vatsa" userId="f7100972-27fe-4ee6-8fb4-ec9b7931b409" providerId="ADAL" clId="{3291ADED-E722-4D72-B4E8-25130B6F1C00}" dt="2022-08-02T10:08:33.084" v="5438" actId="478"/>
          <ac:spMkLst>
            <pc:docMk/>
            <pc:sldMk cId="3320667722" sldId="564"/>
            <ac:spMk id="9221" creationId="{79C111DE-5C2D-4864-B910-44A024C176B2}"/>
          </ac:spMkLst>
        </pc:spChg>
        <pc:spChg chg="del">
          <ac:chgData name="Deepika Vatsa" userId="f7100972-27fe-4ee6-8fb4-ec9b7931b409" providerId="ADAL" clId="{3291ADED-E722-4D72-B4E8-25130B6F1C00}" dt="2022-08-02T10:08:33.084" v="5438" actId="478"/>
          <ac:spMkLst>
            <pc:docMk/>
            <pc:sldMk cId="3320667722" sldId="564"/>
            <ac:spMk id="9222" creationId="{35B48C92-4549-4543-B46C-DE3FE2073E6F}"/>
          </ac:spMkLst>
        </pc:spChg>
        <pc:spChg chg="del">
          <ac:chgData name="Deepika Vatsa" userId="f7100972-27fe-4ee6-8fb4-ec9b7931b409" providerId="ADAL" clId="{3291ADED-E722-4D72-B4E8-25130B6F1C00}" dt="2022-08-02T10:08:26.472" v="5437" actId="478"/>
          <ac:spMkLst>
            <pc:docMk/>
            <pc:sldMk cId="3320667722" sldId="564"/>
            <ac:spMk id="9225" creationId="{DD6806A6-B1CD-43D6-8A30-7AF37D41D575}"/>
          </ac:spMkLst>
        </pc:spChg>
        <pc:graphicFrameChg chg="del mod">
          <ac:chgData name="Deepika Vatsa" userId="f7100972-27fe-4ee6-8fb4-ec9b7931b409" providerId="ADAL" clId="{3291ADED-E722-4D72-B4E8-25130B6F1C00}" dt="2022-08-02T10:08:33.084" v="5438" actId="478"/>
          <ac:graphicFrameMkLst>
            <pc:docMk/>
            <pc:sldMk cId="3320667722" sldId="564"/>
            <ac:graphicFrameMk id="13" creationId="{03F4E5F2-1679-4F98-A13A-11A90636D428}"/>
          </ac:graphicFrameMkLst>
        </pc:graphicFrameChg>
        <pc:graphicFrameChg chg="add mod">
          <ac:chgData name="Deepika Vatsa" userId="f7100972-27fe-4ee6-8fb4-ec9b7931b409" providerId="ADAL" clId="{3291ADED-E722-4D72-B4E8-25130B6F1C00}" dt="2022-08-09T08:32:04.845" v="13485" actId="1036"/>
          <ac:graphicFrameMkLst>
            <pc:docMk/>
            <pc:sldMk cId="3320667722" sldId="564"/>
            <ac:graphicFrameMk id="13" creationId="{6864B220-34D3-47FF-9D49-2EE555F4A363}"/>
          </ac:graphicFrameMkLst>
        </pc:graphicFrameChg>
        <pc:graphicFrameChg chg="add mod">
          <ac:chgData name="Deepika Vatsa" userId="f7100972-27fe-4ee6-8fb4-ec9b7931b409" providerId="ADAL" clId="{3291ADED-E722-4D72-B4E8-25130B6F1C00}" dt="2022-08-09T08:32:04.845" v="13485" actId="1036"/>
          <ac:graphicFrameMkLst>
            <pc:docMk/>
            <pc:sldMk cId="3320667722" sldId="564"/>
            <ac:graphicFrameMk id="15" creationId="{763ED678-C675-4B1C-A16F-A3B80286E0CD}"/>
          </ac:graphicFrameMkLst>
        </pc:graphicFrameChg>
        <pc:graphicFrameChg chg="del">
          <ac:chgData name="Deepika Vatsa" userId="f7100972-27fe-4ee6-8fb4-ec9b7931b409" providerId="ADAL" clId="{3291ADED-E722-4D72-B4E8-25130B6F1C00}" dt="2022-08-02T10:08:33.084" v="5438" actId="478"/>
          <ac:graphicFrameMkLst>
            <pc:docMk/>
            <pc:sldMk cId="3320667722" sldId="564"/>
            <ac:graphicFrameMk id="15" creationId="{8DC750C3-D17D-4D48-922D-786C9EC08588}"/>
          </ac:graphicFrameMkLst>
        </pc:graphicFrameChg>
        <pc:picChg chg="add del mod modCrop">
          <ac:chgData name="Deepika Vatsa" userId="f7100972-27fe-4ee6-8fb4-ec9b7931b409" providerId="ADAL" clId="{3291ADED-E722-4D72-B4E8-25130B6F1C00}" dt="2022-08-09T08:31:57.427" v="13466" actId="478"/>
          <ac:picMkLst>
            <pc:docMk/>
            <pc:sldMk cId="3320667722" sldId="564"/>
            <ac:picMk id="3" creationId="{2F76B3E1-76DD-4B00-9FB5-4EDB963D9A44}"/>
          </ac:picMkLst>
        </pc:picChg>
      </pc:sldChg>
      <pc:sldChg chg="addSp modSp add mod">
        <pc:chgData name="Deepika Vatsa" userId="f7100972-27fe-4ee6-8fb4-ec9b7931b409" providerId="ADAL" clId="{3291ADED-E722-4D72-B4E8-25130B6F1C00}" dt="2022-08-03T09:15:02.740" v="8428" actId="27636"/>
        <pc:sldMkLst>
          <pc:docMk/>
          <pc:sldMk cId="2906569521" sldId="565"/>
        </pc:sldMkLst>
        <pc:spChg chg="add mod">
          <ac:chgData name="Deepika Vatsa" userId="f7100972-27fe-4ee6-8fb4-ec9b7931b409" providerId="ADAL" clId="{3291ADED-E722-4D72-B4E8-25130B6F1C00}" dt="2022-08-03T09:15:02.740" v="8428" actId="27636"/>
          <ac:spMkLst>
            <pc:docMk/>
            <pc:sldMk cId="2906569521" sldId="565"/>
            <ac:spMk id="3" creationId="{7CFE1DA2-F5A9-465D-9995-1C5AA292C499}"/>
          </ac:spMkLst>
        </pc:spChg>
        <pc:spChg chg="mod">
          <ac:chgData name="Deepika Vatsa" userId="f7100972-27fe-4ee6-8fb4-ec9b7931b409" providerId="ADAL" clId="{3291ADED-E722-4D72-B4E8-25130B6F1C00}" dt="2022-08-03T09:14:39.184" v="8380" actId="1076"/>
          <ac:spMkLst>
            <pc:docMk/>
            <pc:sldMk cId="2906569521" sldId="565"/>
            <ac:spMk id="4" creationId="{2D57B701-10FD-461C-9863-7FD02A3164D8}"/>
          </ac:spMkLst>
        </pc:spChg>
      </pc:sldChg>
      <pc:sldChg chg="addSp delSp modSp add del mod modNotesTx">
        <pc:chgData name="Deepika Vatsa" userId="f7100972-27fe-4ee6-8fb4-ec9b7931b409" providerId="ADAL" clId="{3291ADED-E722-4D72-B4E8-25130B6F1C00}" dt="2022-08-03T09:59:34.755" v="8977" actId="47"/>
        <pc:sldMkLst>
          <pc:docMk/>
          <pc:sldMk cId="2884417018" sldId="566"/>
        </pc:sldMkLst>
        <pc:spChg chg="mod">
          <ac:chgData name="Deepika Vatsa" userId="f7100972-27fe-4ee6-8fb4-ec9b7931b409" providerId="ADAL" clId="{3291ADED-E722-4D72-B4E8-25130B6F1C00}" dt="2022-08-03T09:47:05.540" v="8785" actId="27636"/>
          <ac:spMkLst>
            <pc:docMk/>
            <pc:sldMk cId="2884417018" sldId="566"/>
            <ac:spMk id="5" creationId="{0FDEED16-F3F7-444C-BA0B-6F43726B3E9D}"/>
          </ac:spMkLst>
        </pc:spChg>
        <pc:spChg chg="add mod">
          <ac:chgData name="Deepika Vatsa" userId="f7100972-27fe-4ee6-8fb4-ec9b7931b409" providerId="ADAL" clId="{3291ADED-E722-4D72-B4E8-25130B6F1C00}" dt="2022-08-03T09:51:48.407" v="8811" actId="113"/>
          <ac:spMkLst>
            <pc:docMk/>
            <pc:sldMk cId="2884417018" sldId="566"/>
            <ac:spMk id="6" creationId="{77BF17A9-34CD-4722-A21F-A29648B9496B}"/>
          </ac:spMkLst>
        </pc:spChg>
        <pc:picChg chg="del">
          <ac:chgData name="Deepika Vatsa" userId="f7100972-27fe-4ee6-8fb4-ec9b7931b409" providerId="ADAL" clId="{3291ADED-E722-4D72-B4E8-25130B6F1C00}" dt="2022-08-03T09:21:53.451" v="8694" actId="478"/>
          <ac:picMkLst>
            <pc:docMk/>
            <pc:sldMk cId="2884417018" sldId="566"/>
            <ac:picMk id="4" creationId="{0BA75463-27E0-4F69-A0DE-9CC524FCC1C3}"/>
          </ac:picMkLst>
        </pc:picChg>
      </pc:sldChg>
      <pc:sldChg chg="add del">
        <pc:chgData name="Deepika Vatsa" userId="f7100972-27fe-4ee6-8fb4-ec9b7931b409" providerId="ADAL" clId="{3291ADED-E722-4D72-B4E8-25130B6F1C00}" dt="2022-08-04T04:06:00.932" v="10968" actId="2696"/>
        <pc:sldMkLst>
          <pc:docMk/>
          <pc:sldMk cId="2784545357" sldId="567"/>
        </pc:sldMkLst>
      </pc:sldChg>
      <pc:sldChg chg="add">
        <pc:chgData name="Deepika Vatsa" userId="f7100972-27fe-4ee6-8fb4-ec9b7931b409" providerId="ADAL" clId="{3291ADED-E722-4D72-B4E8-25130B6F1C00}" dt="2022-08-04T04:06:06.118" v="10969"/>
        <pc:sldMkLst>
          <pc:docMk/>
          <pc:sldMk cId="3548862972" sldId="567"/>
        </pc:sldMkLst>
      </pc:sldChg>
      <pc:sldChg chg="add del">
        <pc:chgData name="Deepika Vatsa" userId="f7100972-27fe-4ee6-8fb4-ec9b7931b409" providerId="ADAL" clId="{3291ADED-E722-4D72-B4E8-25130B6F1C00}" dt="2022-08-03T10:10:27.433" v="9496" actId="2696"/>
        <pc:sldMkLst>
          <pc:docMk/>
          <pc:sldMk cId="3787983892" sldId="567"/>
        </pc:sldMkLst>
      </pc:sldChg>
      <pc:sldChg chg="addSp delSp modSp add mod">
        <pc:chgData name="Deepika Vatsa" userId="f7100972-27fe-4ee6-8fb4-ec9b7931b409" providerId="ADAL" clId="{3291ADED-E722-4D72-B4E8-25130B6F1C00}" dt="2022-08-03T10:20:09.479" v="9654"/>
        <pc:sldMkLst>
          <pc:docMk/>
          <pc:sldMk cId="903697734" sldId="568"/>
        </pc:sldMkLst>
        <pc:spChg chg="add del mod">
          <ac:chgData name="Deepika Vatsa" userId="f7100972-27fe-4ee6-8fb4-ec9b7931b409" providerId="ADAL" clId="{3291ADED-E722-4D72-B4E8-25130B6F1C00}" dt="2022-08-03T09:47:16.070" v="8787" actId="478"/>
          <ac:spMkLst>
            <pc:docMk/>
            <pc:sldMk cId="903697734" sldId="568"/>
            <ac:spMk id="4" creationId="{4AF1901C-45EE-42D2-BA5C-D3E229ABD086}"/>
          </ac:spMkLst>
        </pc:spChg>
        <pc:spChg chg="del">
          <ac:chgData name="Deepika Vatsa" userId="f7100972-27fe-4ee6-8fb4-ec9b7931b409" providerId="ADAL" clId="{3291ADED-E722-4D72-B4E8-25130B6F1C00}" dt="2022-08-03T09:47:19.126" v="8788" actId="478"/>
          <ac:spMkLst>
            <pc:docMk/>
            <pc:sldMk cId="903697734" sldId="568"/>
            <ac:spMk id="5" creationId="{0FDEED16-F3F7-444C-BA0B-6F43726B3E9D}"/>
          </ac:spMkLst>
        </pc:spChg>
        <pc:spChg chg="mod">
          <ac:chgData name="Deepika Vatsa" userId="f7100972-27fe-4ee6-8fb4-ec9b7931b409" providerId="ADAL" clId="{3291ADED-E722-4D72-B4E8-25130B6F1C00}" dt="2022-08-03T10:19:52.420" v="9640" actId="2711"/>
          <ac:spMkLst>
            <pc:docMk/>
            <pc:sldMk cId="903697734" sldId="568"/>
            <ac:spMk id="6" creationId="{77BF17A9-34CD-4722-A21F-A29648B9496B}"/>
          </ac:spMkLst>
        </pc:spChg>
        <pc:spChg chg="add mod">
          <ac:chgData name="Deepika Vatsa" userId="f7100972-27fe-4ee6-8fb4-ec9b7931b409" providerId="ADAL" clId="{3291ADED-E722-4D72-B4E8-25130B6F1C00}" dt="2022-08-03T10:20:09.479" v="9654"/>
          <ac:spMkLst>
            <pc:docMk/>
            <pc:sldMk cId="903697734" sldId="568"/>
            <ac:spMk id="7" creationId="{6E0E4260-E28C-412B-AD49-4D67840A5330}"/>
          </ac:spMkLst>
        </pc:spChg>
      </pc:sldChg>
      <pc:sldChg chg="modSp add del mod">
        <pc:chgData name="Deepika Vatsa" userId="f7100972-27fe-4ee6-8fb4-ec9b7931b409" providerId="ADAL" clId="{3291ADED-E722-4D72-B4E8-25130B6F1C00}" dt="2022-08-04T04:06:00.932" v="10968" actId="2696"/>
        <pc:sldMkLst>
          <pc:docMk/>
          <pc:sldMk cId="28580409" sldId="569"/>
        </pc:sldMkLst>
        <pc:spChg chg="mod">
          <ac:chgData name="Deepika Vatsa" userId="f7100972-27fe-4ee6-8fb4-ec9b7931b409" providerId="ADAL" clId="{3291ADED-E722-4D72-B4E8-25130B6F1C00}" dt="2022-08-03T10:10:46.895" v="9527" actId="20577"/>
          <ac:spMkLst>
            <pc:docMk/>
            <pc:sldMk cId="28580409" sldId="569"/>
            <ac:spMk id="7" creationId="{6E0E4260-E28C-412B-AD49-4D67840A5330}"/>
          </ac:spMkLst>
        </pc:spChg>
      </pc:sldChg>
      <pc:sldChg chg="modSp add del mod">
        <pc:chgData name="Deepika Vatsa" userId="f7100972-27fe-4ee6-8fb4-ec9b7931b409" providerId="ADAL" clId="{3291ADED-E722-4D72-B4E8-25130B6F1C00}" dt="2022-08-03T10:10:27.433" v="9496" actId="2696"/>
        <pc:sldMkLst>
          <pc:docMk/>
          <pc:sldMk cId="1672371624" sldId="569"/>
        </pc:sldMkLst>
        <pc:spChg chg="mod">
          <ac:chgData name="Deepika Vatsa" userId="f7100972-27fe-4ee6-8fb4-ec9b7931b409" providerId="ADAL" clId="{3291ADED-E722-4D72-B4E8-25130B6F1C00}" dt="2022-08-03T10:09:28.659" v="9495" actId="6549"/>
          <ac:spMkLst>
            <pc:docMk/>
            <pc:sldMk cId="1672371624" sldId="569"/>
            <ac:spMk id="6" creationId="{77BF17A9-34CD-4722-A21F-A29648B9496B}"/>
          </ac:spMkLst>
        </pc:spChg>
      </pc:sldChg>
      <pc:sldChg chg="add">
        <pc:chgData name="Deepika Vatsa" userId="f7100972-27fe-4ee6-8fb4-ec9b7931b409" providerId="ADAL" clId="{3291ADED-E722-4D72-B4E8-25130B6F1C00}" dt="2022-08-04T04:06:06.118" v="10969"/>
        <pc:sldMkLst>
          <pc:docMk/>
          <pc:sldMk cId="3078107687" sldId="569"/>
        </pc:sldMkLst>
      </pc:sldChg>
      <pc:sldChg chg="add del">
        <pc:chgData name="Deepika Vatsa" userId="f7100972-27fe-4ee6-8fb4-ec9b7931b409" providerId="ADAL" clId="{3291ADED-E722-4D72-B4E8-25130B6F1C00}" dt="2022-08-04T04:06:00.932" v="10968" actId="2696"/>
        <pc:sldMkLst>
          <pc:docMk/>
          <pc:sldMk cId="131134272" sldId="570"/>
        </pc:sldMkLst>
      </pc:sldChg>
      <pc:sldChg chg="add">
        <pc:chgData name="Deepika Vatsa" userId="f7100972-27fe-4ee6-8fb4-ec9b7931b409" providerId="ADAL" clId="{3291ADED-E722-4D72-B4E8-25130B6F1C00}" dt="2022-08-04T04:06:06.118" v="10969"/>
        <pc:sldMkLst>
          <pc:docMk/>
          <pc:sldMk cId="2887069432" sldId="570"/>
        </pc:sldMkLst>
      </pc:sldChg>
      <pc:sldChg chg="addSp delSp modSp add del mod">
        <pc:chgData name="Deepika Vatsa" userId="f7100972-27fe-4ee6-8fb4-ec9b7931b409" providerId="ADAL" clId="{3291ADED-E722-4D72-B4E8-25130B6F1C00}" dt="2022-08-03T10:10:27.433" v="9496" actId="2696"/>
        <pc:sldMkLst>
          <pc:docMk/>
          <pc:sldMk cId="3023373207" sldId="570"/>
        </pc:sldMkLst>
        <pc:spChg chg="add del">
          <ac:chgData name="Deepika Vatsa" userId="f7100972-27fe-4ee6-8fb4-ec9b7931b409" providerId="ADAL" clId="{3291ADED-E722-4D72-B4E8-25130B6F1C00}" dt="2022-08-03T09:48:10.099" v="8794"/>
          <ac:spMkLst>
            <pc:docMk/>
            <pc:sldMk cId="3023373207" sldId="570"/>
            <ac:spMk id="2" creationId="{C2AE34ED-4C01-4301-B2B5-CCCEBE8123EA}"/>
          </ac:spMkLst>
        </pc:spChg>
        <pc:spChg chg="add del">
          <ac:chgData name="Deepika Vatsa" userId="f7100972-27fe-4ee6-8fb4-ec9b7931b409" providerId="ADAL" clId="{3291ADED-E722-4D72-B4E8-25130B6F1C00}" dt="2022-08-03T09:48:14.035" v="8797"/>
          <ac:spMkLst>
            <pc:docMk/>
            <pc:sldMk cId="3023373207" sldId="570"/>
            <ac:spMk id="3" creationId="{A1901AD3-E555-4EF1-BB15-6A594A60EBA1}"/>
          </ac:spMkLst>
        </pc:spChg>
        <pc:spChg chg="add del mod">
          <ac:chgData name="Deepika Vatsa" userId="f7100972-27fe-4ee6-8fb4-ec9b7931b409" providerId="ADAL" clId="{3291ADED-E722-4D72-B4E8-25130B6F1C00}" dt="2022-08-03T09:48:37.869" v="8803"/>
          <ac:spMkLst>
            <pc:docMk/>
            <pc:sldMk cId="3023373207" sldId="570"/>
            <ac:spMk id="4" creationId="{BBE792CE-1A24-4E9E-B8F7-861563AFCE46}"/>
          </ac:spMkLst>
        </pc:spChg>
        <pc:spChg chg="add del">
          <ac:chgData name="Deepika Vatsa" userId="f7100972-27fe-4ee6-8fb4-ec9b7931b409" providerId="ADAL" clId="{3291ADED-E722-4D72-B4E8-25130B6F1C00}" dt="2022-08-03T09:48:45.723" v="8805"/>
          <ac:spMkLst>
            <pc:docMk/>
            <pc:sldMk cId="3023373207" sldId="570"/>
            <ac:spMk id="5" creationId="{5BCC875C-9B6B-49D8-849C-4FF92F2BFF9C}"/>
          </ac:spMkLst>
        </pc:spChg>
        <pc:spChg chg="add del mod">
          <ac:chgData name="Deepika Vatsa" userId="f7100972-27fe-4ee6-8fb4-ec9b7931b409" providerId="ADAL" clId="{3291ADED-E722-4D72-B4E8-25130B6F1C00}" dt="2022-08-03T09:48:45.777" v="8807"/>
          <ac:spMkLst>
            <pc:docMk/>
            <pc:sldMk cId="3023373207" sldId="570"/>
            <ac:spMk id="6" creationId="{77BF17A9-34CD-4722-A21F-A29648B9496B}"/>
          </ac:spMkLst>
        </pc:spChg>
      </pc:sldChg>
      <pc:sldChg chg="modSp add mod modNotesTx">
        <pc:chgData name="Deepika Vatsa" userId="f7100972-27fe-4ee6-8fb4-ec9b7931b409" providerId="ADAL" clId="{3291ADED-E722-4D72-B4E8-25130B6F1C00}" dt="2022-08-03T10:25:22.895" v="9830" actId="20577"/>
        <pc:sldMkLst>
          <pc:docMk/>
          <pc:sldMk cId="3015075479" sldId="571"/>
        </pc:sldMkLst>
        <pc:spChg chg="mod">
          <ac:chgData name="Deepika Vatsa" userId="f7100972-27fe-4ee6-8fb4-ec9b7931b409" providerId="ADAL" clId="{3291ADED-E722-4D72-B4E8-25130B6F1C00}" dt="2022-08-03T09:53:03.845" v="8834" actId="20577"/>
          <ac:spMkLst>
            <pc:docMk/>
            <pc:sldMk cId="3015075479" sldId="571"/>
            <ac:spMk id="5" creationId="{0FDEED16-F3F7-444C-BA0B-6F43726B3E9D}"/>
          </ac:spMkLst>
        </pc:spChg>
        <pc:spChg chg="mod">
          <ac:chgData name="Deepika Vatsa" userId="f7100972-27fe-4ee6-8fb4-ec9b7931b409" providerId="ADAL" clId="{3291ADED-E722-4D72-B4E8-25130B6F1C00}" dt="2022-08-03T09:57:35.051" v="8937" actId="113"/>
          <ac:spMkLst>
            <pc:docMk/>
            <pc:sldMk cId="3015075479" sldId="571"/>
            <ac:spMk id="6" creationId="{77BF17A9-34CD-4722-A21F-A29648B9496B}"/>
          </ac:spMkLst>
        </pc:spChg>
      </pc:sldChg>
      <pc:sldChg chg="modSp add del mod">
        <pc:chgData name="Deepika Vatsa" userId="f7100972-27fe-4ee6-8fb4-ec9b7931b409" providerId="ADAL" clId="{3291ADED-E722-4D72-B4E8-25130B6F1C00}" dt="2022-08-04T08:51:15.787" v="11030" actId="47"/>
        <pc:sldMkLst>
          <pc:docMk/>
          <pc:sldMk cId="3491494360" sldId="572"/>
        </pc:sldMkLst>
        <pc:spChg chg="mod">
          <ac:chgData name="Deepika Vatsa" userId="f7100972-27fe-4ee6-8fb4-ec9b7931b409" providerId="ADAL" clId="{3291ADED-E722-4D72-B4E8-25130B6F1C00}" dt="2022-08-03T10:20:04.244" v="9653" actId="20577"/>
          <ac:spMkLst>
            <pc:docMk/>
            <pc:sldMk cId="3491494360" sldId="572"/>
            <ac:spMk id="5" creationId="{0FDEED16-F3F7-444C-BA0B-6F43726B3E9D}"/>
          </ac:spMkLst>
        </pc:spChg>
      </pc:sldChg>
      <pc:sldChg chg="addSp delSp modSp add mod">
        <pc:chgData name="Deepika Vatsa" userId="f7100972-27fe-4ee6-8fb4-ec9b7931b409" providerId="ADAL" clId="{3291ADED-E722-4D72-B4E8-25130B6F1C00}" dt="2022-08-03T10:39:08.165" v="10967" actId="5793"/>
        <pc:sldMkLst>
          <pc:docMk/>
          <pc:sldMk cId="364232575" sldId="573"/>
        </pc:sldMkLst>
        <pc:spChg chg="mod">
          <ac:chgData name="Deepika Vatsa" userId="f7100972-27fe-4ee6-8fb4-ec9b7931b409" providerId="ADAL" clId="{3291ADED-E722-4D72-B4E8-25130B6F1C00}" dt="2022-08-03T10:39:08.165" v="10967" actId="5793"/>
          <ac:spMkLst>
            <pc:docMk/>
            <pc:sldMk cId="364232575" sldId="573"/>
            <ac:spMk id="2" creationId="{5683F6F4-79F8-4442-8988-32A91B96D415}"/>
          </ac:spMkLst>
        </pc:spChg>
        <pc:picChg chg="add mod modCrop">
          <ac:chgData name="Deepika Vatsa" userId="f7100972-27fe-4ee6-8fb4-ec9b7931b409" providerId="ADAL" clId="{3291ADED-E722-4D72-B4E8-25130B6F1C00}" dt="2022-08-03T10:39:02.130" v="10965" actId="1076"/>
          <ac:picMkLst>
            <pc:docMk/>
            <pc:sldMk cId="364232575" sldId="573"/>
            <ac:picMk id="4" creationId="{0FA52259-C317-4A3E-ABED-666C49EA67CB}"/>
          </ac:picMkLst>
        </pc:picChg>
        <pc:picChg chg="del">
          <ac:chgData name="Deepika Vatsa" userId="f7100972-27fe-4ee6-8fb4-ec9b7931b409" providerId="ADAL" clId="{3291ADED-E722-4D72-B4E8-25130B6F1C00}" dt="2022-08-03T10:38:56.581" v="10964" actId="478"/>
          <ac:picMkLst>
            <pc:docMk/>
            <pc:sldMk cId="364232575" sldId="573"/>
            <ac:picMk id="6" creationId="{832F5D65-D7AA-4A3D-9AE9-7578A1DDFDCC}"/>
          </ac:picMkLst>
        </pc:picChg>
      </pc:sldChg>
      <pc:sldChg chg="addSp delSp modSp new mod modNotesTx">
        <pc:chgData name="Deepika Vatsa" userId="f7100972-27fe-4ee6-8fb4-ec9b7931b409" providerId="ADAL" clId="{3291ADED-E722-4D72-B4E8-25130B6F1C00}" dt="2022-08-04T08:54:51.325" v="11221" actId="20577"/>
        <pc:sldMkLst>
          <pc:docMk/>
          <pc:sldMk cId="835221985" sldId="574"/>
        </pc:sldMkLst>
        <pc:spChg chg="del">
          <ac:chgData name="Deepika Vatsa" userId="f7100972-27fe-4ee6-8fb4-ec9b7931b409" providerId="ADAL" clId="{3291ADED-E722-4D72-B4E8-25130B6F1C00}" dt="2022-08-04T08:52:47.690" v="11032" actId="22"/>
          <ac:spMkLst>
            <pc:docMk/>
            <pc:sldMk cId="835221985" sldId="574"/>
            <ac:spMk id="2" creationId="{FB8C1725-BA1E-4BD6-A7FF-694DC61A0D45}"/>
          </ac:spMkLst>
        </pc:spChg>
        <pc:spChg chg="add mod">
          <ac:chgData name="Deepika Vatsa" userId="f7100972-27fe-4ee6-8fb4-ec9b7931b409" providerId="ADAL" clId="{3291ADED-E722-4D72-B4E8-25130B6F1C00}" dt="2022-08-04T08:54:10.817" v="11155" actId="5793"/>
          <ac:spMkLst>
            <pc:docMk/>
            <pc:sldMk cId="835221985" sldId="574"/>
            <ac:spMk id="5" creationId="{E9A6EA54-AA9E-4FC4-BE90-B990B93106FF}"/>
          </ac:spMkLst>
        </pc:spChg>
        <pc:picChg chg="add mod ord modCrop">
          <ac:chgData name="Deepika Vatsa" userId="f7100972-27fe-4ee6-8fb4-ec9b7931b409" providerId="ADAL" clId="{3291ADED-E722-4D72-B4E8-25130B6F1C00}" dt="2022-08-04T08:54:18.231" v="11157" actId="1076"/>
          <ac:picMkLst>
            <pc:docMk/>
            <pc:sldMk cId="835221985" sldId="574"/>
            <ac:picMk id="4" creationId="{946E8039-E9F5-4389-A5AB-23CFF355615D}"/>
          </ac:picMkLst>
        </pc:picChg>
      </pc:sldChg>
      <pc:sldChg chg="addSp delSp modSp add mod modNotesTx">
        <pc:chgData name="Deepika Vatsa" userId="f7100972-27fe-4ee6-8fb4-ec9b7931b409" providerId="ADAL" clId="{3291ADED-E722-4D72-B4E8-25130B6F1C00}" dt="2022-08-04T09:20:29.117" v="12392" actId="14100"/>
        <pc:sldMkLst>
          <pc:docMk/>
          <pc:sldMk cId="1570742894" sldId="575"/>
        </pc:sldMkLst>
        <pc:picChg chg="add del mod modCrop">
          <ac:chgData name="Deepika Vatsa" userId="f7100972-27fe-4ee6-8fb4-ec9b7931b409" providerId="ADAL" clId="{3291ADED-E722-4D72-B4E8-25130B6F1C00}" dt="2022-08-04T09:20:05.599" v="12386" actId="478"/>
          <ac:picMkLst>
            <pc:docMk/>
            <pc:sldMk cId="1570742894" sldId="575"/>
            <ac:picMk id="4" creationId="{52721FEC-A83D-4766-9442-DABEDA984876}"/>
          </ac:picMkLst>
        </pc:picChg>
        <pc:picChg chg="del">
          <ac:chgData name="Deepika Vatsa" userId="f7100972-27fe-4ee6-8fb4-ec9b7931b409" providerId="ADAL" clId="{3291ADED-E722-4D72-B4E8-25130B6F1C00}" dt="2022-08-04T09:13:54.607" v="12146" actId="478"/>
          <ac:picMkLst>
            <pc:docMk/>
            <pc:sldMk cId="1570742894" sldId="575"/>
            <ac:picMk id="5" creationId="{6BF35E3C-1F2B-42D7-BAD5-8F6472D5382C}"/>
          </ac:picMkLst>
        </pc:picChg>
        <pc:picChg chg="add mod modCrop">
          <ac:chgData name="Deepika Vatsa" userId="f7100972-27fe-4ee6-8fb4-ec9b7931b409" providerId="ADAL" clId="{3291ADED-E722-4D72-B4E8-25130B6F1C00}" dt="2022-08-04T09:20:29.117" v="12392" actId="14100"/>
          <ac:picMkLst>
            <pc:docMk/>
            <pc:sldMk cId="1570742894" sldId="575"/>
            <ac:picMk id="7" creationId="{6CDA8781-39A7-4E23-B58E-9126D96BA5B3}"/>
          </ac:picMkLst>
        </pc:picChg>
      </pc:sldChg>
      <pc:sldChg chg="addSp delSp modSp add mod modNotesTx">
        <pc:chgData name="Deepika Vatsa" userId="f7100972-27fe-4ee6-8fb4-ec9b7931b409" providerId="ADAL" clId="{3291ADED-E722-4D72-B4E8-25130B6F1C00}" dt="2022-08-04T09:21:13.806" v="12400" actId="14100"/>
        <pc:sldMkLst>
          <pc:docMk/>
          <pc:sldMk cId="1837020608" sldId="576"/>
        </pc:sldMkLst>
        <pc:picChg chg="del">
          <ac:chgData name="Deepika Vatsa" userId="f7100972-27fe-4ee6-8fb4-ec9b7931b409" providerId="ADAL" clId="{3291ADED-E722-4D72-B4E8-25130B6F1C00}" dt="2022-08-04T09:15:26.677" v="12273" actId="478"/>
          <ac:picMkLst>
            <pc:docMk/>
            <pc:sldMk cId="1837020608" sldId="576"/>
            <ac:picMk id="4" creationId="{52721FEC-A83D-4766-9442-DABEDA984876}"/>
          </ac:picMkLst>
        </pc:picChg>
        <pc:picChg chg="add del mod modCrop">
          <ac:chgData name="Deepika Vatsa" userId="f7100972-27fe-4ee6-8fb4-ec9b7931b409" providerId="ADAL" clId="{3291ADED-E722-4D72-B4E8-25130B6F1C00}" dt="2022-08-04T09:20:32.316" v="12393" actId="478"/>
          <ac:picMkLst>
            <pc:docMk/>
            <pc:sldMk cId="1837020608" sldId="576"/>
            <ac:picMk id="5" creationId="{2BB9F843-A737-45FB-A68D-73D398638239}"/>
          </ac:picMkLst>
        </pc:picChg>
        <pc:picChg chg="add mod modCrop">
          <ac:chgData name="Deepika Vatsa" userId="f7100972-27fe-4ee6-8fb4-ec9b7931b409" providerId="ADAL" clId="{3291ADED-E722-4D72-B4E8-25130B6F1C00}" dt="2022-08-04T09:21:13.806" v="12400" actId="14100"/>
          <ac:picMkLst>
            <pc:docMk/>
            <pc:sldMk cId="1837020608" sldId="576"/>
            <ac:picMk id="7" creationId="{F532A044-F3BB-4724-9436-B0EEBB7BCFB2}"/>
          </ac:picMkLst>
        </pc:picChg>
      </pc:sldChg>
      <pc:sldChg chg="add">
        <pc:chgData name="Deepika Vatsa" userId="f7100972-27fe-4ee6-8fb4-ec9b7931b409" providerId="ADAL" clId="{3291ADED-E722-4D72-B4E8-25130B6F1C00}" dt="2022-08-09T08:31:30.546" v="13463" actId="2890"/>
        <pc:sldMkLst>
          <pc:docMk/>
          <pc:sldMk cId="3021665488" sldId="577"/>
        </pc:sldMkLst>
      </pc:sldChg>
      <pc:sldChg chg="addSp delSp modSp add mod modNotesTx">
        <pc:chgData name="Deepika Vatsa" userId="f7100972-27fe-4ee6-8fb4-ec9b7931b409" providerId="ADAL" clId="{3291ADED-E722-4D72-B4E8-25130B6F1C00}" dt="2022-08-10T04:34:15.007" v="13517" actId="5793"/>
        <pc:sldMkLst>
          <pc:docMk/>
          <pc:sldMk cId="2412292531" sldId="578"/>
        </pc:sldMkLst>
        <pc:spChg chg="mod">
          <ac:chgData name="Deepika Vatsa" userId="f7100972-27fe-4ee6-8fb4-ec9b7931b409" providerId="ADAL" clId="{3291ADED-E722-4D72-B4E8-25130B6F1C00}" dt="2022-08-10T04:34:15.007" v="13517" actId="5793"/>
          <ac:spMkLst>
            <pc:docMk/>
            <pc:sldMk cId="2412292531" sldId="578"/>
            <ac:spMk id="2" creationId="{E198A5B3-AA77-4574-857A-B0BAF7ED7A51}"/>
          </ac:spMkLst>
        </pc:spChg>
        <pc:picChg chg="add mod modCrop">
          <ac:chgData name="Deepika Vatsa" userId="f7100972-27fe-4ee6-8fb4-ec9b7931b409" providerId="ADAL" clId="{3291ADED-E722-4D72-B4E8-25130B6F1C00}" dt="2022-08-10T04:34:05.793" v="13497" actId="1076"/>
          <ac:picMkLst>
            <pc:docMk/>
            <pc:sldMk cId="2412292531" sldId="578"/>
            <ac:picMk id="5" creationId="{AE3891B9-79C3-4716-BD46-087D4C729DDD}"/>
          </ac:picMkLst>
        </pc:picChg>
        <pc:picChg chg="del">
          <ac:chgData name="Deepika Vatsa" userId="f7100972-27fe-4ee6-8fb4-ec9b7931b409" providerId="ADAL" clId="{3291ADED-E722-4D72-B4E8-25130B6F1C00}" dt="2022-08-10T04:33:34.042" v="13492" actId="478"/>
          <ac:picMkLst>
            <pc:docMk/>
            <pc:sldMk cId="2412292531" sldId="578"/>
            <ac:picMk id="12" creationId="{0582751B-1751-4F42-988E-8FD8C485FBDC}"/>
          </ac:picMkLst>
        </pc:picChg>
      </pc:sldChg>
      <pc:sldMasterChg chg="delSldLayout">
        <pc:chgData name="Deepika Vatsa" userId="f7100972-27fe-4ee6-8fb4-ec9b7931b409" providerId="ADAL" clId="{3291ADED-E722-4D72-B4E8-25130B6F1C00}" dt="2022-08-02T05:57:39.918" v="1633" actId="47"/>
        <pc:sldMasterMkLst>
          <pc:docMk/>
          <pc:sldMasterMk cId="3073119696" sldId="2147483648"/>
        </pc:sldMasterMkLst>
        <pc:sldLayoutChg chg="del">
          <pc:chgData name="Deepika Vatsa" userId="f7100972-27fe-4ee6-8fb4-ec9b7931b409" providerId="ADAL" clId="{3291ADED-E722-4D72-B4E8-25130B6F1C00}" dt="2022-08-02T05:57:39.918" v="1633" actId="47"/>
          <pc:sldLayoutMkLst>
            <pc:docMk/>
            <pc:sldMasterMk cId="3073119696" sldId="2147483648"/>
            <pc:sldLayoutMk cId="533581401" sldId="2147483669"/>
          </pc:sldLayoutMkLst>
        </pc:sldLayoutChg>
      </pc:sldMasterChg>
    </pc:docChg>
  </pc:docChgLst>
  <pc:docChgLst>
    <pc:chgData name="Deepika Vatsa" userId="f7100972-27fe-4ee6-8fb4-ec9b7931b409" providerId="ADAL" clId="{A6FB69DC-F6F5-4A10-BF40-2E6539B0B8B3}"/>
    <pc:docChg chg="undo custSel addSld delSld modSld">
      <pc:chgData name="Deepika Vatsa" userId="f7100972-27fe-4ee6-8fb4-ec9b7931b409" providerId="ADAL" clId="{A6FB69DC-F6F5-4A10-BF40-2E6539B0B8B3}" dt="2025-09-01T09:48:25.774" v="678"/>
      <pc:docMkLst>
        <pc:docMk/>
      </pc:docMkLst>
      <pc:sldChg chg="modSp mod">
        <pc:chgData name="Deepika Vatsa" userId="f7100972-27fe-4ee6-8fb4-ec9b7931b409" providerId="ADAL" clId="{A6FB69DC-F6F5-4A10-BF40-2E6539B0B8B3}" dt="2025-08-29T07:07:21.906" v="79" actId="20577"/>
        <pc:sldMkLst>
          <pc:docMk/>
          <pc:sldMk cId="3472450693" sldId="257"/>
        </pc:sldMkLst>
        <pc:spChg chg="mod">
          <ac:chgData name="Deepika Vatsa" userId="f7100972-27fe-4ee6-8fb4-ec9b7931b409" providerId="ADAL" clId="{A6FB69DC-F6F5-4A10-BF40-2E6539B0B8B3}" dt="2025-08-29T07:07:21.906" v="79" actId="20577"/>
          <ac:spMkLst>
            <pc:docMk/>
            <pc:sldMk cId="3472450693" sldId="257"/>
            <ac:spMk id="3" creationId="{80E36F94-92C5-49C4-89B0-FDCC3A53501B}"/>
          </ac:spMkLst>
        </pc:spChg>
      </pc:sldChg>
      <pc:sldChg chg="addSp">
        <pc:chgData name="Deepika Vatsa" userId="f7100972-27fe-4ee6-8fb4-ec9b7931b409" providerId="ADAL" clId="{A6FB69DC-F6F5-4A10-BF40-2E6539B0B8B3}" dt="2025-09-01T09:48:25.774" v="678"/>
        <pc:sldMkLst>
          <pc:docMk/>
          <pc:sldMk cId="0" sldId="446"/>
        </pc:sldMkLst>
        <pc:inkChg chg="add">
          <ac:chgData name="Deepika Vatsa" userId="f7100972-27fe-4ee6-8fb4-ec9b7931b409" providerId="ADAL" clId="{A6FB69DC-F6F5-4A10-BF40-2E6539B0B8B3}" dt="2025-09-01T09:48:25.774" v="678"/>
          <ac:inkMkLst>
            <pc:docMk/>
            <pc:sldMk cId="0" sldId="446"/>
            <ac:inkMk id="2" creationId="{C607E971-5431-392F-51E4-1AFEAD2B2FB8}"/>
          </ac:inkMkLst>
        </pc:inkChg>
      </pc:sldChg>
      <pc:sldChg chg="del">
        <pc:chgData name="Deepika Vatsa" userId="f7100972-27fe-4ee6-8fb4-ec9b7931b409" providerId="ADAL" clId="{A6FB69DC-F6F5-4A10-BF40-2E6539B0B8B3}" dt="2025-08-29T07:07:14.458" v="53" actId="2696"/>
        <pc:sldMkLst>
          <pc:docMk/>
          <pc:sldMk cId="4122715105" sldId="563"/>
        </pc:sldMkLst>
      </pc:sldChg>
      <pc:sldChg chg="addSp modSp mod">
        <pc:chgData name="Deepika Vatsa" userId="f7100972-27fe-4ee6-8fb4-ec9b7931b409" providerId="ADAL" clId="{A6FB69DC-F6F5-4A10-BF40-2E6539B0B8B3}" dt="2025-09-01T09:48:25.774" v="678"/>
        <pc:sldMkLst>
          <pc:docMk/>
          <pc:sldMk cId="3320667722" sldId="564"/>
        </pc:sldMkLst>
        <pc:spChg chg="add mod">
          <ac:chgData name="Deepika Vatsa" userId="f7100972-27fe-4ee6-8fb4-ec9b7931b409" providerId="ADAL" clId="{A6FB69DC-F6F5-4A10-BF40-2E6539B0B8B3}" dt="2025-09-01T05:53:03.481" v="183" actId="20577"/>
          <ac:spMkLst>
            <pc:docMk/>
            <pc:sldMk cId="3320667722" sldId="564"/>
            <ac:spMk id="3" creationId="{8FE4D7F3-C412-A502-C552-7C1D17A5F9A2}"/>
          </ac:spMkLst>
        </pc:spChg>
        <pc:spChg chg="mod">
          <ac:chgData name="Deepika Vatsa" userId="f7100972-27fe-4ee6-8fb4-ec9b7931b409" providerId="ADAL" clId="{A6FB69DC-F6F5-4A10-BF40-2E6539B0B8B3}" dt="2025-09-01T05:52:37.048" v="160" actId="1035"/>
          <ac:spMkLst>
            <pc:docMk/>
            <pc:sldMk cId="3320667722" sldId="564"/>
            <ac:spMk id="9" creationId="{C607BE03-D3F5-4B56-A325-9CDE0376A3A9}"/>
          </ac:spMkLst>
        </pc:spChg>
        <pc:spChg chg="mod">
          <ac:chgData name="Deepika Vatsa" userId="f7100972-27fe-4ee6-8fb4-ec9b7931b409" providerId="ADAL" clId="{A6FB69DC-F6F5-4A10-BF40-2E6539B0B8B3}" dt="2025-09-01T05:52:37.048" v="160" actId="1035"/>
          <ac:spMkLst>
            <pc:docMk/>
            <pc:sldMk cId="3320667722" sldId="564"/>
            <ac:spMk id="11" creationId="{B70D2F46-BCD2-4176-9CC5-59B8904018E2}"/>
          </ac:spMkLst>
        </pc:spChg>
        <pc:spChg chg="mod">
          <ac:chgData name="Deepika Vatsa" userId="f7100972-27fe-4ee6-8fb4-ec9b7931b409" providerId="ADAL" clId="{A6FB69DC-F6F5-4A10-BF40-2E6539B0B8B3}" dt="2025-09-01T05:52:51.451" v="180" actId="1036"/>
          <ac:spMkLst>
            <pc:docMk/>
            <pc:sldMk cId="3320667722" sldId="564"/>
            <ac:spMk id="16" creationId="{C231B319-D9F5-4EE2-A085-8AD14C106BCA}"/>
          </ac:spMkLst>
        </pc:spChg>
        <pc:graphicFrameChg chg="mod">
          <ac:chgData name="Deepika Vatsa" userId="f7100972-27fe-4ee6-8fb4-ec9b7931b409" providerId="ADAL" clId="{A6FB69DC-F6F5-4A10-BF40-2E6539B0B8B3}" dt="2025-09-01T05:52:37.048" v="160" actId="1035"/>
          <ac:graphicFrameMkLst>
            <pc:docMk/>
            <pc:sldMk cId="3320667722" sldId="564"/>
            <ac:graphicFrameMk id="13" creationId="{6864B220-34D3-47FF-9D49-2EE555F4A363}"/>
          </ac:graphicFrameMkLst>
        </pc:graphicFrameChg>
        <pc:graphicFrameChg chg="mod">
          <ac:chgData name="Deepika Vatsa" userId="f7100972-27fe-4ee6-8fb4-ec9b7931b409" providerId="ADAL" clId="{A6FB69DC-F6F5-4A10-BF40-2E6539B0B8B3}" dt="2025-09-01T05:52:47.328" v="177"/>
          <ac:graphicFrameMkLst>
            <pc:docMk/>
            <pc:sldMk cId="3320667722" sldId="564"/>
            <ac:graphicFrameMk id="15" creationId="{763ED678-C675-4B1C-A16F-A3B80286E0CD}"/>
          </ac:graphicFrameMkLst>
        </pc:graphicFrameChg>
        <pc:inkChg chg="add">
          <ac:chgData name="Deepika Vatsa" userId="f7100972-27fe-4ee6-8fb4-ec9b7931b409" providerId="ADAL" clId="{A6FB69DC-F6F5-4A10-BF40-2E6539B0B8B3}" dt="2025-09-01T09:48:25.774" v="678"/>
          <ac:inkMkLst>
            <pc:docMk/>
            <pc:sldMk cId="3320667722" sldId="564"/>
            <ac:inkMk id="2" creationId="{57290085-C707-2F60-07A5-4757D637E11D}"/>
          </ac:inkMkLst>
        </pc:inkChg>
      </pc:sldChg>
      <pc:sldChg chg="addSp">
        <pc:chgData name="Deepika Vatsa" userId="f7100972-27fe-4ee6-8fb4-ec9b7931b409" providerId="ADAL" clId="{A6FB69DC-F6F5-4A10-BF40-2E6539B0B8B3}" dt="2025-09-01T09:48:25.774" v="678"/>
        <pc:sldMkLst>
          <pc:docMk/>
          <pc:sldMk cId="3021665488" sldId="577"/>
        </pc:sldMkLst>
        <pc:inkChg chg="add">
          <ac:chgData name="Deepika Vatsa" userId="f7100972-27fe-4ee6-8fb4-ec9b7931b409" providerId="ADAL" clId="{A6FB69DC-F6F5-4A10-BF40-2E6539B0B8B3}" dt="2025-09-01T09:48:25.774" v="678"/>
          <ac:inkMkLst>
            <pc:docMk/>
            <pc:sldMk cId="3021665488" sldId="577"/>
            <ac:inkMk id="2" creationId="{A3FADC29-1700-D333-9796-E306B80A29DB}"/>
          </ac:inkMkLst>
        </pc:inkChg>
      </pc:sldChg>
      <pc:sldChg chg="modSp mod">
        <pc:chgData name="Deepika Vatsa" userId="f7100972-27fe-4ee6-8fb4-ec9b7931b409" providerId="ADAL" clId="{A6FB69DC-F6F5-4A10-BF40-2E6539B0B8B3}" dt="2025-08-29T07:07:09.905" v="52" actId="20577"/>
        <pc:sldMkLst>
          <pc:docMk/>
          <pc:sldMk cId="5157100" sldId="579"/>
        </pc:sldMkLst>
        <pc:spChg chg="mod">
          <ac:chgData name="Deepika Vatsa" userId="f7100972-27fe-4ee6-8fb4-ec9b7931b409" providerId="ADAL" clId="{A6FB69DC-F6F5-4A10-BF40-2E6539B0B8B3}" dt="2025-08-29T07:07:03.584" v="31" actId="20577"/>
          <ac:spMkLst>
            <pc:docMk/>
            <pc:sldMk cId="5157100" sldId="579"/>
            <ac:spMk id="2" creationId="{E0C40C05-8385-48CA-92A2-DF37B0EE4230}"/>
          </ac:spMkLst>
        </pc:spChg>
        <pc:spChg chg="mod">
          <ac:chgData name="Deepika Vatsa" userId="f7100972-27fe-4ee6-8fb4-ec9b7931b409" providerId="ADAL" clId="{A6FB69DC-F6F5-4A10-BF40-2E6539B0B8B3}" dt="2025-08-29T07:07:09.905" v="52" actId="20577"/>
          <ac:spMkLst>
            <pc:docMk/>
            <pc:sldMk cId="5157100" sldId="579"/>
            <ac:spMk id="3" creationId="{D11C1709-B620-47DC-9742-B9FB880F0527}"/>
          </ac:spMkLst>
        </pc:spChg>
      </pc:sldChg>
      <pc:sldChg chg="addSp">
        <pc:chgData name="Deepika Vatsa" userId="f7100972-27fe-4ee6-8fb4-ec9b7931b409" providerId="ADAL" clId="{A6FB69DC-F6F5-4A10-BF40-2E6539B0B8B3}" dt="2025-09-01T09:48:25.774" v="678"/>
        <pc:sldMkLst>
          <pc:docMk/>
          <pc:sldMk cId="3494917095" sldId="581"/>
        </pc:sldMkLst>
        <pc:inkChg chg="add">
          <ac:chgData name="Deepika Vatsa" userId="f7100972-27fe-4ee6-8fb4-ec9b7931b409" providerId="ADAL" clId="{A6FB69DC-F6F5-4A10-BF40-2E6539B0B8B3}" dt="2025-09-01T09:48:25.774" v="678"/>
          <ac:inkMkLst>
            <pc:docMk/>
            <pc:sldMk cId="3494917095" sldId="581"/>
            <ac:inkMk id="4" creationId="{716255D4-FEF3-C010-E35C-9FCFCC325B34}"/>
          </ac:inkMkLst>
        </pc:inkChg>
      </pc:sldChg>
      <pc:sldChg chg="addSp">
        <pc:chgData name="Deepika Vatsa" userId="f7100972-27fe-4ee6-8fb4-ec9b7931b409" providerId="ADAL" clId="{A6FB69DC-F6F5-4A10-BF40-2E6539B0B8B3}" dt="2025-09-01T09:48:25.774" v="678"/>
        <pc:sldMkLst>
          <pc:docMk/>
          <pc:sldMk cId="1124029208" sldId="582"/>
        </pc:sldMkLst>
        <pc:inkChg chg="add">
          <ac:chgData name="Deepika Vatsa" userId="f7100972-27fe-4ee6-8fb4-ec9b7931b409" providerId="ADAL" clId="{A6FB69DC-F6F5-4A10-BF40-2E6539B0B8B3}" dt="2025-09-01T09:48:25.774" v="678"/>
          <ac:inkMkLst>
            <pc:docMk/>
            <pc:sldMk cId="1124029208" sldId="582"/>
            <ac:inkMk id="4" creationId="{E85C5EAE-0E9B-200D-B618-F62CAEDB6D05}"/>
          </ac:inkMkLst>
        </pc:inkChg>
      </pc:sldChg>
      <pc:sldChg chg="addSp">
        <pc:chgData name="Deepika Vatsa" userId="f7100972-27fe-4ee6-8fb4-ec9b7931b409" providerId="ADAL" clId="{A6FB69DC-F6F5-4A10-BF40-2E6539B0B8B3}" dt="2025-09-01T09:48:25.774" v="678"/>
        <pc:sldMkLst>
          <pc:docMk/>
          <pc:sldMk cId="1443157102" sldId="583"/>
        </pc:sldMkLst>
        <pc:inkChg chg="add">
          <ac:chgData name="Deepika Vatsa" userId="f7100972-27fe-4ee6-8fb4-ec9b7931b409" providerId="ADAL" clId="{A6FB69DC-F6F5-4A10-BF40-2E6539B0B8B3}" dt="2025-09-01T09:48:25.774" v="678"/>
          <ac:inkMkLst>
            <pc:docMk/>
            <pc:sldMk cId="1443157102" sldId="583"/>
            <ac:inkMk id="4" creationId="{15A254A0-5985-B8FA-13E2-DBC6968CA45D}"/>
          </ac:inkMkLst>
        </pc:inkChg>
      </pc:sldChg>
      <pc:sldChg chg="addSp">
        <pc:chgData name="Deepika Vatsa" userId="f7100972-27fe-4ee6-8fb4-ec9b7931b409" providerId="ADAL" clId="{A6FB69DC-F6F5-4A10-BF40-2E6539B0B8B3}" dt="2025-09-01T09:48:25.774" v="678"/>
        <pc:sldMkLst>
          <pc:docMk/>
          <pc:sldMk cId="4215590737" sldId="585"/>
        </pc:sldMkLst>
        <pc:inkChg chg="add">
          <ac:chgData name="Deepika Vatsa" userId="f7100972-27fe-4ee6-8fb4-ec9b7931b409" providerId="ADAL" clId="{A6FB69DC-F6F5-4A10-BF40-2E6539B0B8B3}" dt="2025-09-01T09:48:25.774" v="678"/>
          <ac:inkMkLst>
            <pc:docMk/>
            <pc:sldMk cId="4215590737" sldId="585"/>
            <ac:inkMk id="4" creationId="{0D6ADD47-F13A-52FB-8274-FAC24ED70C31}"/>
          </ac:inkMkLst>
        </pc:inkChg>
      </pc:sldChg>
      <pc:sldChg chg="addSp">
        <pc:chgData name="Deepika Vatsa" userId="f7100972-27fe-4ee6-8fb4-ec9b7931b409" providerId="ADAL" clId="{A6FB69DC-F6F5-4A10-BF40-2E6539B0B8B3}" dt="2025-09-01T09:48:25.774" v="678"/>
        <pc:sldMkLst>
          <pc:docMk/>
          <pc:sldMk cId="1183945829" sldId="586"/>
        </pc:sldMkLst>
        <pc:inkChg chg="add">
          <ac:chgData name="Deepika Vatsa" userId="f7100972-27fe-4ee6-8fb4-ec9b7931b409" providerId="ADAL" clId="{A6FB69DC-F6F5-4A10-BF40-2E6539B0B8B3}" dt="2025-09-01T09:48:25.774" v="678"/>
          <ac:inkMkLst>
            <pc:docMk/>
            <pc:sldMk cId="1183945829" sldId="586"/>
            <ac:inkMk id="5" creationId="{02C961B9-554F-CCA4-A1EE-4AF2B7189D98}"/>
          </ac:inkMkLst>
        </pc:inkChg>
      </pc:sldChg>
      <pc:sldChg chg="addSp modSp mod modNotesTx">
        <pc:chgData name="Deepika Vatsa" userId="f7100972-27fe-4ee6-8fb4-ec9b7931b409" providerId="ADAL" clId="{A6FB69DC-F6F5-4A10-BF40-2E6539B0B8B3}" dt="2025-09-01T09:48:25.774" v="678"/>
        <pc:sldMkLst>
          <pc:docMk/>
          <pc:sldMk cId="2705840834" sldId="587"/>
        </pc:sldMkLst>
        <pc:spChg chg="add mod">
          <ac:chgData name="Deepika Vatsa" userId="f7100972-27fe-4ee6-8fb4-ec9b7931b409" providerId="ADAL" clId="{A6FB69DC-F6F5-4A10-BF40-2E6539B0B8B3}" dt="2025-09-01T05:49:30.209" v="103" actId="1076"/>
          <ac:spMkLst>
            <pc:docMk/>
            <pc:sldMk cId="2705840834" sldId="587"/>
            <ac:spMk id="5" creationId="{0C8AFD1E-78B5-D921-1447-09E91A9EE850}"/>
          </ac:spMkLst>
        </pc:spChg>
        <pc:inkChg chg="add">
          <ac:chgData name="Deepika Vatsa" userId="f7100972-27fe-4ee6-8fb4-ec9b7931b409" providerId="ADAL" clId="{A6FB69DC-F6F5-4A10-BF40-2E6539B0B8B3}" dt="2025-09-01T09:48:25.774" v="678"/>
          <ac:inkMkLst>
            <pc:docMk/>
            <pc:sldMk cId="2705840834" sldId="587"/>
            <ac:inkMk id="4" creationId="{79CA760D-2842-055A-0035-3B50F0D1F517}"/>
          </ac:inkMkLst>
        </pc:inkChg>
      </pc:sldChg>
      <pc:sldChg chg="addSp">
        <pc:chgData name="Deepika Vatsa" userId="f7100972-27fe-4ee6-8fb4-ec9b7931b409" providerId="ADAL" clId="{A6FB69DC-F6F5-4A10-BF40-2E6539B0B8B3}" dt="2025-09-01T09:48:25.774" v="678"/>
        <pc:sldMkLst>
          <pc:docMk/>
          <pc:sldMk cId="4175931781" sldId="588"/>
        </pc:sldMkLst>
        <pc:inkChg chg="add">
          <ac:chgData name="Deepika Vatsa" userId="f7100972-27fe-4ee6-8fb4-ec9b7931b409" providerId="ADAL" clId="{A6FB69DC-F6F5-4A10-BF40-2E6539B0B8B3}" dt="2025-09-01T09:48:25.774" v="678"/>
          <ac:inkMkLst>
            <pc:docMk/>
            <pc:sldMk cId="4175931781" sldId="588"/>
            <ac:inkMk id="4" creationId="{A3472182-7BD7-76E9-E138-F45BB9754B4A}"/>
          </ac:inkMkLst>
        </pc:inkChg>
      </pc:sldChg>
      <pc:sldChg chg="addSp">
        <pc:chgData name="Deepika Vatsa" userId="f7100972-27fe-4ee6-8fb4-ec9b7931b409" providerId="ADAL" clId="{A6FB69DC-F6F5-4A10-BF40-2E6539B0B8B3}" dt="2025-09-01T09:48:25.774" v="678"/>
        <pc:sldMkLst>
          <pc:docMk/>
          <pc:sldMk cId="2667236394" sldId="589"/>
        </pc:sldMkLst>
        <pc:inkChg chg="add">
          <ac:chgData name="Deepika Vatsa" userId="f7100972-27fe-4ee6-8fb4-ec9b7931b409" providerId="ADAL" clId="{A6FB69DC-F6F5-4A10-BF40-2E6539B0B8B3}" dt="2025-09-01T09:48:25.774" v="678"/>
          <ac:inkMkLst>
            <pc:docMk/>
            <pc:sldMk cId="2667236394" sldId="589"/>
            <ac:inkMk id="4" creationId="{11FE5E77-41B7-A157-30F1-02B967604ED5}"/>
          </ac:inkMkLst>
        </pc:inkChg>
      </pc:sldChg>
      <pc:sldChg chg="addSp">
        <pc:chgData name="Deepika Vatsa" userId="f7100972-27fe-4ee6-8fb4-ec9b7931b409" providerId="ADAL" clId="{A6FB69DC-F6F5-4A10-BF40-2E6539B0B8B3}" dt="2025-09-01T09:48:25.774" v="678"/>
        <pc:sldMkLst>
          <pc:docMk/>
          <pc:sldMk cId="3697677383" sldId="590"/>
        </pc:sldMkLst>
        <pc:inkChg chg="add">
          <ac:chgData name="Deepika Vatsa" userId="f7100972-27fe-4ee6-8fb4-ec9b7931b409" providerId="ADAL" clId="{A6FB69DC-F6F5-4A10-BF40-2E6539B0B8B3}" dt="2025-09-01T09:48:25.774" v="678"/>
          <ac:inkMkLst>
            <pc:docMk/>
            <pc:sldMk cId="3697677383" sldId="590"/>
            <ac:inkMk id="4" creationId="{920405FB-0C33-7354-3A7D-99F9A0D2749B}"/>
          </ac:inkMkLst>
        </pc:inkChg>
      </pc:sldChg>
      <pc:sldChg chg="addSp">
        <pc:chgData name="Deepika Vatsa" userId="f7100972-27fe-4ee6-8fb4-ec9b7931b409" providerId="ADAL" clId="{A6FB69DC-F6F5-4A10-BF40-2E6539B0B8B3}" dt="2025-09-01T09:48:25.774" v="678"/>
        <pc:sldMkLst>
          <pc:docMk/>
          <pc:sldMk cId="3583004332" sldId="591"/>
        </pc:sldMkLst>
        <pc:inkChg chg="add">
          <ac:chgData name="Deepika Vatsa" userId="f7100972-27fe-4ee6-8fb4-ec9b7931b409" providerId="ADAL" clId="{A6FB69DC-F6F5-4A10-BF40-2E6539B0B8B3}" dt="2025-09-01T09:48:25.774" v="678"/>
          <ac:inkMkLst>
            <pc:docMk/>
            <pc:sldMk cId="3583004332" sldId="591"/>
            <ac:inkMk id="4" creationId="{F1D9BE2F-4A50-0FCB-24D2-834368BACA4F}"/>
          </ac:inkMkLst>
        </pc:inkChg>
      </pc:sldChg>
      <pc:sldChg chg="addSp">
        <pc:chgData name="Deepika Vatsa" userId="f7100972-27fe-4ee6-8fb4-ec9b7931b409" providerId="ADAL" clId="{A6FB69DC-F6F5-4A10-BF40-2E6539B0B8B3}" dt="2025-09-01T09:48:25.774" v="678"/>
        <pc:sldMkLst>
          <pc:docMk/>
          <pc:sldMk cId="1166984986" sldId="592"/>
        </pc:sldMkLst>
        <pc:inkChg chg="add">
          <ac:chgData name="Deepika Vatsa" userId="f7100972-27fe-4ee6-8fb4-ec9b7931b409" providerId="ADAL" clId="{A6FB69DC-F6F5-4A10-BF40-2E6539B0B8B3}" dt="2025-09-01T09:48:25.774" v="678"/>
          <ac:inkMkLst>
            <pc:docMk/>
            <pc:sldMk cId="1166984986" sldId="592"/>
            <ac:inkMk id="4" creationId="{27D9B553-882B-42D2-0766-11EF4AA88F21}"/>
          </ac:inkMkLst>
        </pc:inkChg>
      </pc:sldChg>
      <pc:sldChg chg="addSp">
        <pc:chgData name="Deepika Vatsa" userId="f7100972-27fe-4ee6-8fb4-ec9b7931b409" providerId="ADAL" clId="{A6FB69DC-F6F5-4A10-BF40-2E6539B0B8B3}" dt="2025-09-01T09:48:25.774" v="678"/>
        <pc:sldMkLst>
          <pc:docMk/>
          <pc:sldMk cId="6769369" sldId="593"/>
        </pc:sldMkLst>
        <pc:inkChg chg="add">
          <ac:chgData name="Deepika Vatsa" userId="f7100972-27fe-4ee6-8fb4-ec9b7931b409" providerId="ADAL" clId="{A6FB69DC-F6F5-4A10-BF40-2E6539B0B8B3}" dt="2025-09-01T09:48:25.774" v="678"/>
          <ac:inkMkLst>
            <pc:docMk/>
            <pc:sldMk cId="6769369" sldId="593"/>
            <ac:inkMk id="4" creationId="{0AE0107C-7FE3-21E9-64E6-D28A74DAA62C}"/>
          </ac:inkMkLst>
        </pc:inkChg>
      </pc:sldChg>
      <pc:sldChg chg="addSp">
        <pc:chgData name="Deepika Vatsa" userId="f7100972-27fe-4ee6-8fb4-ec9b7931b409" providerId="ADAL" clId="{A6FB69DC-F6F5-4A10-BF40-2E6539B0B8B3}" dt="2025-09-01T09:48:25.774" v="678"/>
        <pc:sldMkLst>
          <pc:docMk/>
          <pc:sldMk cId="1356853750" sldId="594"/>
        </pc:sldMkLst>
        <pc:inkChg chg="add">
          <ac:chgData name="Deepika Vatsa" userId="f7100972-27fe-4ee6-8fb4-ec9b7931b409" providerId="ADAL" clId="{A6FB69DC-F6F5-4A10-BF40-2E6539B0B8B3}" dt="2025-09-01T09:48:25.774" v="678"/>
          <ac:inkMkLst>
            <pc:docMk/>
            <pc:sldMk cId="1356853750" sldId="594"/>
            <ac:inkMk id="4" creationId="{F7FAA37A-CEB3-77D9-92E0-78EC1916F840}"/>
          </ac:inkMkLst>
        </pc:inkChg>
      </pc:sldChg>
      <pc:sldChg chg="addSp">
        <pc:chgData name="Deepika Vatsa" userId="f7100972-27fe-4ee6-8fb4-ec9b7931b409" providerId="ADAL" clId="{A6FB69DC-F6F5-4A10-BF40-2E6539B0B8B3}" dt="2025-09-01T09:48:25.774" v="678"/>
        <pc:sldMkLst>
          <pc:docMk/>
          <pc:sldMk cId="2823621511" sldId="596"/>
        </pc:sldMkLst>
        <pc:inkChg chg="add">
          <ac:chgData name="Deepika Vatsa" userId="f7100972-27fe-4ee6-8fb4-ec9b7931b409" providerId="ADAL" clId="{A6FB69DC-F6F5-4A10-BF40-2E6539B0B8B3}" dt="2025-09-01T09:48:25.774" v="678"/>
          <ac:inkMkLst>
            <pc:docMk/>
            <pc:sldMk cId="2823621511" sldId="596"/>
            <ac:inkMk id="4" creationId="{47EA2F6F-33C0-585A-ED01-1B831EC3FE84}"/>
          </ac:inkMkLst>
        </pc:inkChg>
      </pc:sldChg>
      <pc:sldChg chg="addSp modSp mod">
        <pc:chgData name="Deepika Vatsa" userId="f7100972-27fe-4ee6-8fb4-ec9b7931b409" providerId="ADAL" clId="{A6FB69DC-F6F5-4A10-BF40-2E6539B0B8B3}" dt="2025-09-01T09:48:25.774" v="678"/>
        <pc:sldMkLst>
          <pc:docMk/>
          <pc:sldMk cId="2084218444" sldId="597"/>
        </pc:sldMkLst>
        <pc:spChg chg="mod">
          <ac:chgData name="Deepika Vatsa" userId="f7100972-27fe-4ee6-8fb4-ec9b7931b409" providerId="ADAL" clId="{A6FB69DC-F6F5-4A10-BF40-2E6539B0B8B3}" dt="2025-09-01T06:00:55.341" v="555" actId="1035"/>
          <ac:spMkLst>
            <pc:docMk/>
            <pc:sldMk cId="2084218444" sldId="597"/>
            <ac:spMk id="5" creationId="{CEE87545-616D-4FF8-AB73-A9E5B241F34C}"/>
          </ac:spMkLst>
        </pc:spChg>
        <pc:spChg chg="add mod">
          <ac:chgData name="Deepika Vatsa" userId="f7100972-27fe-4ee6-8fb4-ec9b7931b409" providerId="ADAL" clId="{A6FB69DC-F6F5-4A10-BF40-2E6539B0B8B3}" dt="2025-09-01T06:02:14.634" v="586" actId="1036"/>
          <ac:spMkLst>
            <pc:docMk/>
            <pc:sldMk cId="2084218444" sldId="597"/>
            <ac:spMk id="6" creationId="{6B34964D-28F8-57B4-88D5-52889381D5EC}"/>
          </ac:spMkLst>
        </pc:spChg>
        <pc:spChg chg="add mod">
          <ac:chgData name="Deepika Vatsa" userId="f7100972-27fe-4ee6-8fb4-ec9b7931b409" providerId="ADAL" clId="{A6FB69DC-F6F5-4A10-BF40-2E6539B0B8B3}" dt="2025-09-01T06:02:11.789" v="582" actId="1076"/>
          <ac:spMkLst>
            <pc:docMk/>
            <pc:sldMk cId="2084218444" sldId="597"/>
            <ac:spMk id="8" creationId="{68F47E48-6541-4C26-022F-E849F382F9AB}"/>
          </ac:spMkLst>
        </pc:spChg>
        <pc:spChg chg="add mod">
          <ac:chgData name="Deepika Vatsa" userId="f7100972-27fe-4ee6-8fb4-ec9b7931b409" providerId="ADAL" clId="{A6FB69DC-F6F5-4A10-BF40-2E6539B0B8B3}" dt="2025-09-01T06:02:59.663" v="594" actId="20577"/>
          <ac:spMkLst>
            <pc:docMk/>
            <pc:sldMk cId="2084218444" sldId="597"/>
            <ac:spMk id="10" creationId="{A94A89A0-9E85-8576-C64F-530C913F293F}"/>
          </ac:spMkLst>
        </pc:spChg>
        <pc:spChg chg="mod">
          <ac:chgData name="Deepika Vatsa" userId="f7100972-27fe-4ee6-8fb4-ec9b7931b409" providerId="ADAL" clId="{A6FB69DC-F6F5-4A10-BF40-2E6539B0B8B3}" dt="2025-09-01T06:01:02.370" v="556" actId="1035"/>
          <ac:spMkLst>
            <pc:docMk/>
            <pc:sldMk cId="2084218444" sldId="597"/>
            <ac:spMk id="13" creationId="{72B37C7F-BAE7-4034-9D76-70A3697FB1DF}"/>
          </ac:spMkLst>
        </pc:spChg>
        <pc:spChg chg="mod">
          <ac:chgData name="Deepika Vatsa" userId="f7100972-27fe-4ee6-8fb4-ec9b7931b409" providerId="ADAL" clId="{A6FB69DC-F6F5-4A10-BF40-2E6539B0B8B3}" dt="2025-09-01T06:00:55.341" v="555" actId="1035"/>
          <ac:spMkLst>
            <pc:docMk/>
            <pc:sldMk cId="2084218444" sldId="597"/>
            <ac:spMk id="14" creationId="{73B9C228-6F1F-49FB-8DE2-BD57CB50AAD9}"/>
          </ac:spMkLst>
        </pc:spChg>
        <pc:picChg chg="mod modCrop">
          <ac:chgData name="Deepika Vatsa" userId="f7100972-27fe-4ee6-8fb4-ec9b7931b409" providerId="ADAL" clId="{A6FB69DC-F6F5-4A10-BF40-2E6539B0B8B3}" dt="2025-09-01T06:02:21.355" v="588" actId="14100"/>
          <ac:picMkLst>
            <pc:docMk/>
            <pc:sldMk cId="2084218444" sldId="597"/>
            <ac:picMk id="11" creationId="{0510AD96-66B6-4A5B-BA25-1AABEBA71990}"/>
          </ac:picMkLst>
        </pc:picChg>
        <pc:inkChg chg="add">
          <ac:chgData name="Deepika Vatsa" userId="f7100972-27fe-4ee6-8fb4-ec9b7931b409" providerId="ADAL" clId="{A6FB69DC-F6F5-4A10-BF40-2E6539B0B8B3}" dt="2025-09-01T09:48:25.774" v="678"/>
          <ac:inkMkLst>
            <pc:docMk/>
            <pc:sldMk cId="2084218444" sldId="597"/>
            <ac:inkMk id="4" creationId="{2E784F0A-09AE-18DC-3B17-91CBC42CA3F8}"/>
          </ac:inkMkLst>
        </pc:inkChg>
      </pc:sldChg>
      <pc:sldChg chg="addSp delSp modSp mod">
        <pc:chgData name="Deepika Vatsa" userId="f7100972-27fe-4ee6-8fb4-ec9b7931b409" providerId="ADAL" clId="{A6FB69DC-F6F5-4A10-BF40-2E6539B0B8B3}" dt="2025-09-01T09:48:25.774" v="678"/>
        <pc:sldMkLst>
          <pc:docMk/>
          <pc:sldMk cId="689431968" sldId="598"/>
        </pc:sldMkLst>
        <pc:spChg chg="add mod">
          <ac:chgData name="Deepika Vatsa" userId="f7100972-27fe-4ee6-8fb4-ec9b7931b409" providerId="ADAL" clId="{A6FB69DC-F6F5-4A10-BF40-2E6539B0B8B3}" dt="2025-09-01T06:05:52.131" v="677" actId="20577"/>
          <ac:spMkLst>
            <pc:docMk/>
            <pc:sldMk cId="689431968" sldId="598"/>
            <ac:spMk id="5" creationId="{BB1DA489-E6C6-4C2F-F5B2-9A44906B1969}"/>
          </ac:spMkLst>
        </pc:spChg>
        <pc:spChg chg="del">
          <ac:chgData name="Deepika Vatsa" userId="f7100972-27fe-4ee6-8fb4-ec9b7931b409" providerId="ADAL" clId="{A6FB69DC-F6F5-4A10-BF40-2E6539B0B8B3}" dt="2025-09-01T05:56:41.710" v="238" actId="478"/>
          <ac:spMkLst>
            <pc:docMk/>
            <pc:sldMk cId="689431968" sldId="598"/>
            <ac:spMk id="9" creationId="{10954547-CF28-40BF-A38E-B5A0341C255D}"/>
          </ac:spMkLst>
        </pc:spChg>
        <pc:inkChg chg="add">
          <ac:chgData name="Deepika Vatsa" userId="f7100972-27fe-4ee6-8fb4-ec9b7931b409" providerId="ADAL" clId="{A6FB69DC-F6F5-4A10-BF40-2E6539B0B8B3}" dt="2025-09-01T09:48:25.774" v="678"/>
          <ac:inkMkLst>
            <pc:docMk/>
            <pc:sldMk cId="689431968" sldId="598"/>
            <ac:inkMk id="4" creationId="{3B05483B-7709-441E-0760-325C225BACC1}"/>
          </ac:inkMkLst>
        </pc:inkChg>
      </pc:sldChg>
      <pc:sldChg chg="addSp modSp mod">
        <pc:chgData name="Deepika Vatsa" userId="f7100972-27fe-4ee6-8fb4-ec9b7931b409" providerId="ADAL" clId="{A6FB69DC-F6F5-4A10-BF40-2E6539B0B8B3}" dt="2025-09-01T09:48:25.774" v="678"/>
        <pc:sldMkLst>
          <pc:docMk/>
          <pc:sldMk cId="1329194305" sldId="599"/>
        </pc:sldMkLst>
        <pc:spChg chg="add mod">
          <ac:chgData name="Deepika Vatsa" userId="f7100972-27fe-4ee6-8fb4-ec9b7931b409" providerId="ADAL" clId="{A6FB69DC-F6F5-4A10-BF40-2E6539B0B8B3}" dt="2025-09-01T05:48:18.151" v="99" actId="14100"/>
          <ac:spMkLst>
            <pc:docMk/>
            <pc:sldMk cId="1329194305" sldId="599"/>
            <ac:spMk id="5" creationId="{A6301F5C-D7E7-BC06-51DA-8B932075A28B}"/>
          </ac:spMkLst>
        </pc:spChg>
        <pc:inkChg chg="add">
          <ac:chgData name="Deepika Vatsa" userId="f7100972-27fe-4ee6-8fb4-ec9b7931b409" providerId="ADAL" clId="{A6FB69DC-F6F5-4A10-BF40-2E6539B0B8B3}" dt="2025-09-01T09:48:25.774" v="678"/>
          <ac:inkMkLst>
            <pc:docMk/>
            <pc:sldMk cId="1329194305" sldId="599"/>
            <ac:inkMk id="4" creationId="{0889DB12-2FE5-6033-5602-7448D0BEAB3D}"/>
          </ac:inkMkLst>
        </pc:inkChg>
      </pc:sldChg>
      <pc:sldChg chg="addSp modSp mod">
        <pc:chgData name="Deepika Vatsa" userId="f7100972-27fe-4ee6-8fb4-ec9b7931b409" providerId="ADAL" clId="{A6FB69DC-F6F5-4A10-BF40-2E6539B0B8B3}" dt="2025-09-01T09:48:25.774" v="678"/>
        <pc:sldMkLst>
          <pc:docMk/>
          <pc:sldMk cId="328409688" sldId="600"/>
        </pc:sldMkLst>
        <pc:spChg chg="add mod">
          <ac:chgData name="Deepika Vatsa" userId="f7100972-27fe-4ee6-8fb4-ec9b7931b409" providerId="ADAL" clId="{A6FB69DC-F6F5-4A10-BF40-2E6539B0B8B3}" dt="2025-09-01T05:48:25.080" v="100" actId="403"/>
          <ac:spMkLst>
            <pc:docMk/>
            <pc:sldMk cId="328409688" sldId="600"/>
            <ac:spMk id="6" creationId="{FB2D4771-EE8A-CB4B-78E0-5430F7F1D848}"/>
          </ac:spMkLst>
        </pc:spChg>
        <pc:inkChg chg="add">
          <ac:chgData name="Deepika Vatsa" userId="f7100972-27fe-4ee6-8fb4-ec9b7931b409" providerId="ADAL" clId="{A6FB69DC-F6F5-4A10-BF40-2E6539B0B8B3}" dt="2025-09-01T09:48:25.774" v="678"/>
          <ac:inkMkLst>
            <pc:docMk/>
            <pc:sldMk cId="328409688" sldId="600"/>
            <ac:inkMk id="5" creationId="{492592BA-27C8-FE3F-3F42-6D6959E5C92C}"/>
          </ac:inkMkLst>
        </pc:inkChg>
      </pc:sldChg>
      <pc:sldChg chg="addSp">
        <pc:chgData name="Deepika Vatsa" userId="f7100972-27fe-4ee6-8fb4-ec9b7931b409" providerId="ADAL" clId="{A6FB69DC-F6F5-4A10-BF40-2E6539B0B8B3}" dt="2025-09-01T09:48:25.774" v="678"/>
        <pc:sldMkLst>
          <pc:docMk/>
          <pc:sldMk cId="4278216488" sldId="601"/>
        </pc:sldMkLst>
        <pc:inkChg chg="add">
          <ac:chgData name="Deepika Vatsa" userId="f7100972-27fe-4ee6-8fb4-ec9b7931b409" providerId="ADAL" clId="{A6FB69DC-F6F5-4A10-BF40-2E6539B0B8B3}" dt="2025-09-01T09:48:25.774" v="678"/>
          <ac:inkMkLst>
            <pc:docMk/>
            <pc:sldMk cId="4278216488" sldId="601"/>
            <ac:inkMk id="5" creationId="{37049C8A-D20D-D9B3-941F-B3CA9A636540}"/>
          </ac:inkMkLst>
        </pc:inkChg>
      </pc:sldChg>
      <pc:sldChg chg="addSp modSp mod">
        <pc:chgData name="Deepika Vatsa" userId="f7100972-27fe-4ee6-8fb4-ec9b7931b409" providerId="ADAL" clId="{A6FB69DC-F6F5-4A10-BF40-2E6539B0B8B3}" dt="2025-09-01T09:48:25.774" v="678"/>
        <pc:sldMkLst>
          <pc:docMk/>
          <pc:sldMk cId="2617342794" sldId="602"/>
        </pc:sldMkLst>
        <pc:spChg chg="add mod">
          <ac:chgData name="Deepika Vatsa" userId="f7100972-27fe-4ee6-8fb4-ec9b7931b409" providerId="ADAL" clId="{A6FB69DC-F6F5-4A10-BF40-2E6539B0B8B3}" dt="2025-09-01T05:48:41.120" v="101" actId="403"/>
          <ac:spMkLst>
            <pc:docMk/>
            <pc:sldMk cId="2617342794" sldId="602"/>
            <ac:spMk id="5" creationId="{ACF349F0-004B-9190-4E24-6458F3AAB16D}"/>
          </ac:spMkLst>
        </pc:spChg>
        <pc:inkChg chg="add">
          <ac:chgData name="Deepika Vatsa" userId="f7100972-27fe-4ee6-8fb4-ec9b7931b409" providerId="ADAL" clId="{A6FB69DC-F6F5-4A10-BF40-2E6539B0B8B3}" dt="2025-09-01T09:48:25.774" v="678"/>
          <ac:inkMkLst>
            <pc:docMk/>
            <pc:sldMk cId="2617342794" sldId="602"/>
            <ac:inkMk id="4" creationId="{50306942-EDCA-ECDA-0EFD-25B43C5C93A0}"/>
          </ac:inkMkLst>
        </pc:inkChg>
      </pc:sldChg>
      <pc:sldChg chg="addSp modSp mod modNotesTx">
        <pc:chgData name="Deepika Vatsa" userId="f7100972-27fe-4ee6-8fb4-ec9b7931b409" providerId="ADAL" clId="{A6FB69DC-F6F5-4A10-BF40-2E6539B0B8B3}" dt="2025-09-01T09:48:25.774" v="678"/>
        <pc:sldMkLst>
          <pc:docMk/>
          <pc:sldMk cId="3055207008" sldId="603"/>
        </pc:sldMkLst>
        <pc:spChg chg="add mod">
          <ac:chgData name="Deepika Vatsa" userId="f7100972-27fe-4ee6-8fb4-ec9b7931b409" providerId="ADAL" clId="{A6FB69DC-F6F5-4A10-BF40-2E6539B0B8B3}" dt="2025-09-01T05:46:57.529" v="87" actId="1076"/>
          <ac:spMkLst>
            <pc:docMk/>
            <pc:sldMk cId="3055207008" sldId="603"/>
            <ac:spMk id="5" creationId="{3A43DA51-9E06-03CF-42D5-A34E78EA5AC4}"/>
          </ac:spMkLst>
        </pc:spChg>
        <pc:inkChg chg="add">
          <ac:chgData name="Deepika Vatsa" userId="f7100972-27fe-4ee6-8fb4-ec9b7931b409" providerId="ADAL" clId="{A6FB69DC-F6F5-4A10-BF40-2E6539B0B8B3}" dt="2025-09-01T09:48:25.774" v="678"/>
          <ac:inkMkLst>
            <pc:docMk/>
            <pc:sldMk cId="3055207008" sldId="603"/>
            <ac:inkMk id="4" creationId="{1207DB07-DC27-DCBE-FE58-B981631B1D84}"/>
          </ac:inkMkLst>
        </pc:inkChg>
      </pc:sldChg>
      <pc:sldChg chg="addSp">
        <pc:chgData name="Deepika Vatsa" userId="f7100972-27fe-4ee6-8fb4-ec9b7931b409" providerId="ADAL" clId="{A6FB69DC-F6F5-4A10-BF40-2E6539B0B8B3}" dt="2025-09-01T09:48:25.774" v="678"/>
        <pc:sldMkLst>
          <pc:docMk/>
          <pc:sldMk cId="1376932820" sldId="604"/>
        </pc:sldMkLst>
        <pc:inkChg chg="add">
          <ac:chgData name="Deepika Vatsa" userId="f7100972-27fe-4ee6-8fb4-ec9b7931b409" providerId="ADAL" clId="{A6FB69DC-F6F5-4A10-BF40-2E6539B0B8B3}" dt="2025-09-01T09:48:25.774" v="678"/>
          <ac:inkMkLst>
            <pc:docMk/>
            <pc:sldMk cId="1376932820" sldId="604"/>
            <ac:inkMk id="4" creationId="{CC6684F4-1280-6A87-57A8-F89DE72CAC54}"/>
          </ac:inkMkLst>
        </pc:inkChg>
      </pc:sldChg>
      <pc:sldChg chg="addSp">
        <pc:chgData name="Deepika Vatsa" userId="f7100972-27fe-4ee6-8fb4-ec9b7931b409" providerId="ADAL" clId="{A6FB69DC-F6F5-4A10-BF40-2E6539B0B8B3}" dt="2025-09-01T09:48:25.774" v="678"/>
        <pc:sldMkLst>
          <pc:docMk/>
          <pc:sldMk cId="3247227120" sldId="605"/>
        </pc:sldMkLst>
        <pc:inkChg chg="add">
          <ac:chgData name="Deepika Vatsa" userId="f7100972-27fe-4ee6-8fb4-ec9b7931b409" providerId="ADAL" clId="{A6FB69DC-F6F5-4A10-BF40-2E6539B0B8B3}" dt="2025-09-01T09:48:25.774" v="678"/>
          <ac:inkMkLst>
            <pc:docMk/>
            <pc:sldMk cId="3247227120" sldId="605"/>
            <ac:inkMk id="4" creationId="{54B941DC-22F1-82B3-6120-12F56059A7DF}"/>
          </ac:inkMkLst>
        </pc:inkChg>
      </pc:sldChg>
      <pc:sldChg chg="addSp">
        <pc:chgData name="Deepika Vatsa" userId="f7100972-27fe-4ee6-8fb4-ec9b7931b409" providerId="ADAL" clId="{A6FB69DC-F6F5-4A10-BF40-2E6539B0B8B3}" dt="2025-09-01T09:48:25.774" v="678"/>
        <pc:sldMkLst>
          <pc:docMk/>
          <pc:sldMk cId="3484919597" sldId="606"/>
        </pc:sldMkLst>
        <pc:inkChg chg="add">
          <ac:chgData name="Deepika Vatsa" userId="f7100972-27fe-4ee6-8fb4-ec9b7931b409" providerId="ADAL" clId="{A6FB69DC-F6F5-4A10-BF40-2E6539B0B8B3}" dt="2025-09-01T09:48:25.774" v="678"/>
          <ac:inkMkLst>
            <pc:docMk/>
            <pc:sldMk cId="3484919597" sldId="606"/>
            <ac:inkMk id="4" creationId="{6E40FB11-7465-1B94-D0BD-31EAEA512D6F}"/>
          </ac:inkMkLst>
        </pc:inkChg>
      </pc:sldChg>
      <pc:sldChg chg="addSp">
        <pc:chgData name="Deepika Vatsa" userId="f7100972-27fe-4ee6-8fb4-ec9b7931b409" providerId="ADAL" clId="{A6FB69DC-F6F5-4A10-BF40-2E6539B0B8B3}" dt="2025-09-01T09:48:25.774" v="678"/>
        <pc:sldMkLst>
          <pc:docMk/>
          <pc:sldMk cId="1499608640" sldId="607"/>
        </pc:sldMkLst>
        <pc:inkChg chg="add">
          <ac:chgData name="Deepika Vatsa" userId="f7100972-27fe-4ee6-8fb4-ec9b7931b409" providerId="ADAL" clId="{A6FB69DC-F6F5-4A10-BF40-2E6539B0B8B3}" dt="2025-09-01T09:48:25.774" v="678"/>
          <ac:inkMkLst>
            <pc:docMk/>
            <pc:sldMk cId="1499608640" sldId="607"/>
            <ac:inkMk id="4" creationId="{EC7035C0-AFEC-A5DD-A13B-2503CCC65760}"/>
          </ac:inkMkLst>
        </pc:inkChg>
      </pc:sldChg>
      <pc:sldChg chg="addSp modSp mod">
        <pc:chgData name="Deepika Vatsa" userId="f7100972-27fe-4ee6-8fb4-ec9b7931b409" providerId="ADAL" clId="{A6FB69DC-F6F5-4A10-BF40-2E6539B0B8B3}" dt="2025-09-01T09:48:25.774" v="678"/>
        <pc:sldMkLst>
          <pc:docMk/>
          <pc:sldMk cId="3749643901" sldId="609"/>
        </pc:sldMkLst>
        <pc:spChg chg="mod">
          <ac:chgData name="Deepika Vatsa" userId="f7100972-27fe-4ee6-8fb4-ec9b7931b409" providerId="ADAL" clId="{A6FB69DC-F6F5-4A10-BF40-2E6539B0B8B3}" dt="2025-08-29T07:12:12.331" v="81" actId="6549"/>
          <ac:spMkLst>
            <pc:docMk/>
            <pc:sldMk cId="3749643901" sldId="609"/>
            <ac:spMk id="9" creationId="{BD755876-AC11-4945-878A-0B0798058B0D}"/>
          </ac:spMkLst>
        </pc:spChg>
        <pc:inkChg chg="add">
          <ac:chgData name="Deepika Vatsa" userId="f7100972-27fe-4ee6-8fb4-ec9b7931b409" providerId="ADAL" clId="{A6FB69DC-F6F5-4A10-BF40-2E6539B0B8B3}" dt="2025-09-01T09:48:25.774" v="678"/>
          <ac:inkMkLst>
            <pc:docMk/>
            <pc:sldMk cId="3749643901" sldId="609"/>
            <ac:inkMk id="4" creationId="{ED2027E5-DEDB-DC46-788F-A62B5A1706D0}"/>
          </ac:inkMkLst>
        </pc:inkChg>
      </pc:sldChg>
      <pc:sldChg chg="del">
        <pc:chgData name="Deepika Vatsa" userId="f7100972-27fe-4ee6-8fb4-ec9b7931b409" providerId="ADAL" clId="{A6FB69DC-F6F5-4A10-BF40-2E6539B0B8B3}" dt="2025-08-29T07:12:07.825" v="80" actId="47"/>
        <pc:sldMkLst>
          <pc:docMk/>
          <pc:sldMk cId="772662382" sldId="610"/>
        </pc:sldMkLst>
      </pc:sldChg>
      <pc:sldChg chg="del">
        <pc:chgData name="Deepika Vatsa" userId="f7100972-27fe-4ee6-8fb4-ec9b7931b409" providerId="ADAL" clId="{A6FB69DC-F6F5-4A10-BF40-2E6539B0B8B3}" dt="2025-08-29T07:12:07.825" v="80" actId="47"/>
        <pc:sldMkLst>
          <pc:docMk/>
          <pc:sldMk cId="1235115665" sldId="613"/>
        </pc:sldMkLst>
      </pc:sldChg>
      <pc:sldChg chg="del">
        <pc:chgData name="Deepika Vatsa" userId="f7100972-27fe-4ee6-8fb4-ec9b7931b409" providerId="ADAL" clId="{A6FB69DC-F6F5-4A10-BF40-2E6539B0B8B3}" dt="2025-08-29T07:12:07.825" v="80" actId="47"/>
        <pc:sldMkLst>
          <pc:docMk/>
          <pc:sldMk cId="3209623503" sldId="614"/>
        </pc:sldMkLst>
      </pc:sldChg>
      <pc:sldChg chg="del">
        <pc:chgData name="Deepika Vatsa" userId="f7100972-27fe-4ee6-8fb4-ec9b7931b409" providerId="ADAL" clId="{A6FB69DC-F6F5-4A10-BF40-2E6539B0B8B3}" dt="2025-08-29T07:12:07.825" v="80" actId="47"/>
        <pc:sldMkLst>
          <pc:docMk/>
          <pc:sldMk cId="3710959396" sldId="615"/>
        </pc:sldMkLst>
      </pc:sldChg>
      <pc:sldChg chg="del">
        <pc:chgData name="Deepika Vatsa" userId="f7100972-27fe-4ee6-8fb4-ec9b7931b409" providerId="ADAL" clId="{A6FB69DC-F6F5-4A10-BF40-2E6539B0B8B3}" dt="2025-08-29T07:12:07.825" v="80" actId="47"/>
        <pc:sldMkLst>
          <pc:docMk/>
          <pc:sldMk cId="1895803634" sldId="616"/>
        </pc:sldMkLst>
      </pc:sldChg>
      <pc:sldChg chg="addSp">
        <pc:chgData name="Deepika Vatsa" userId="f7100972-27fe-4ee6-8fb4-ec9b7931b409" providerId="ADAL" clId="{A6FB69DC-F6F5-4A10-BF40-2E6539B0B8B3}" dt="2025-09-01T09:48:25.774" v="678"/>
        <pc:sldMkLst>
          <pc:docMk/>
          <pc:sldMk cId="2637551749" sldId="617"/>
        </pc:sldMkLst>
        <pc:inkChg chg="add">
          <ac:chgData name="Deepika Vatsa" userId="f7100972-27fe-4ee6-8fb4-ec9b7931b409" providerId="ADAL" clId="{A6FB69DC-F6F5-4A10-BF40-2E6539B0B8B3}" dt="2025-09-01T09:48:25.774" v="678"/>
          <ac:inkMkLst>
            <pc:docMk/>
            <pc:sldMk cId="2637551749" sldId="617"/>
            <ac:inkMk id="4" creationId="{DA1BC584-38BF-9B11-ACC9-E1A13D32AF90}"/>
          </ac:inkMkLst>
        </pc:inkChg>
      </pc:sldChg>
      <pc:sldChg chg="addSp add">
        <pc:chgData name="Deepika Vatsa" userId="f7100972-27fe-4ee6-8fb4-ec9b7931b409" providerId="ADAL" clId="{A6FB69DC-F6F5-4A10-BF40-2E6539B0B8B3}" dt="2025-09-01T09:48:25.774" v="678"/>
        <pc:sldMkLst>
          <pc:docMk/>
          <pc:sldMk cId="1915202863" sldId="618"/>
        </pc:sldMkLst>
        <pc:inkChg chg="add">
          <ac:chgData name="Deepika Vatsa" userId="f7100972-27fe-4ee6-8fb4-ec9b7931b409" providerId="ADAL" clId="{A6FB69DC-F6F5-4A10-BF40-2E6539B0B8B3}" dt="2025-09-01T09:48:25.774" v="678"/>
          <ac:inkMkLst>
            <pc:docMk/>
            <pc:sldMk cId="1915202863" sldId="618"/>
            <ac:inkMk id="4" creationId="{CCB2936B-1D97-33CF-20FD-B9BE37002C0E}"/>
          </ac:inkMkLst>
        </pc:ink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FEF65-91A3-4A76-939F-AB7BAEB38B5E}" type="doc">
      <dgm:prSet loTypeId="urn:microsoft.com/office/officeart/2005/8/layout/process1" loCatId="process" qsTypeId="urn:microsoft.com/office/officeart/2005/8/quickstyle/simple3" qsCatId="simple" csTypeId="urn:microsoft.com/office/officeart/2005/8/colors/colorful1#1" csCatId="colorful" phldr="1"/>
      <dgm:spPr/>
    </dgm:pt>
    <dgm:pt modelId="{DC424D30-961E-42BE-AB85-93AE8F862A64}">
      <dgm:prSet phldrT="[Text]"/>
      <dgm:spPr/>
      <dgm:t>
        <a:bodyPr/>
        <a:lstStyle/>
        <a:p>
          <a:r>
            <a:rPr lang="en-IN" dirty="0"/>
            <a:t>Input Data</a:t>
          </a:r>
        </a:p>
      </dgm:t>
    </dgm:pt>
    <dgm:pt modelId="{08D49EEF-FF5C-40DF-AE92-B59E0D397035}" type="parTrans" cxnId="{23A8189D-F931-43C5-8A94-F6C9A83BCCBD}">
      <dgm:prSet/>
      <dgm:spPr/>
      <dgm:t>
        <a:bodyPr/>
        <a:lstStyle/>
        <a:p>
          <a:endParaRPr lang="en-IN"/>
        </a:p>
      </dgm:t>
    </dgm:pt>
    <dgm:pt modelId="{0A8A3ED8-49E3-400C-9E97-11F37058C41C}" type="sibTrans" cxnId="{23A8189D-F931-43C5-8A94-F6C9A83BCCBD}">
      <dgm:prSet/>
      <dgm:spPr/>
      <dgm:t>
        <a:bodyPr/>
        <a:lstStyle/>
        <a:p>
          <a:endParaRPr lang="en-IN"/>
        </a:p>
      </dgm:t>
    </dgm:pt>
    <dgm:pt modelId="{6F1B6DEF-4B95-465A-B97D-29D981A7E7FB}">
      <dgm:prSet phldrT="[Text]"/>
      <dgm:spPr/>
      <dgm:t>
        <a:bodyPr/>
        <a:lstStyle/>
        <a:p>
          <a:r>
            <a:rPr lang="en-IN" dirty="0"/>
            <a:t>Feature Engineering</a:t>
          </a:r>
        </a:p>
      </dgm:t>
    </dgm:pt>
    <dgm:pt modelId="{C3A607C4-943A-4FD1-BB38-FFFCF945FB73}" type="parTrans" cxnId="{61A56FA2-AB2F-4921-AFB4-21901B8E1EA1}">
      <dgm:prSet/>
      <dgm:spPr/>
      <dgm:t>
        <a:bodyPr/>
        <a:lstStyle/>
        <a:p>
          <a:endParaRPr lang="en-IN"/>
        </a:p>
      </dgm:t>
    </dgm:pt>
    <dgm:pt modelId="{99BB9A9A-5BB6-4285-A656-E3E782B8EB2F}" type="sibTrans" cxnId="{61A56FA2-AB2F-4921-AFB4-21901B8E1EA1}">
      <dgm:prSet/>
      <dgm:spPr/>
      <dgm:t>
        <a:bodyPr/>
        <a:lstStyle/>
        <a:p>
          <a:endParaRPr lang="en-IN"/>
        </a:p>
      </dgm:t>
    </dgm:pt>
    <dgm:pt modelId="{9F16276F-3F80-4F7E-B8BE-D0FE770A5776}">
      <dgm:prSet phldrT="[Text]"/>
      <dgm:spPr/>
      <dgm:t>
        <a:bodyPr/>
        <a:lstStyle/>
        <a:p>
          <a:r>
            <a:rPr lang="en-IN" dirty="0"/>
            <a:t>Traditional ML Algorithms</a:t>
          </a:r>
        </a:p>
      </dgm:t>
    </dgm:pt>
    <dgm:pt modelId="{B74552A3-E849-4225-83B5-8354BBC57043}" type="parTrans" cxnId="{A02BDEF0-DD1D-4D0A-B70E-D9E16DB0E03C}">
      <dgm:prSet/>
      <dgm:spPr/>
      <dgm:t>
        <a:bodyPr/>
        <a:lstStyle/>
        <a:p>
          <a:endParaRPr lang="en-IN"/>
        </a:p>
      </dgm:t>
    </dgm:pt>
    <dgm:pt modelId="{2EA2B818-06C1-4EB6-A810-0B31FC6A3ABF}" type="sibTrans" cxnId="{A02BDEF0-DD1D-4D0A-B70E-D9E16DB0E03C}">
      <dgm:prSet/>
      <dgm:spPr/>
      <dgm:t>
        <a:bodyPr/>
        <a:lstStyle/>
        <a:p>
          <a:endParaRPr lang="en-IN"/>
        </a:p>
      </dgm:t>
    </dgm:pt>
    <dgm:pt modelId="{4C4EC579-9359-4864-B689-AAD670F4DE46}" type="pres">
      <dgm:prSet presAssocID="{7B6FEF65-91A3-4A76-939F-AB7BAEB38B5E}" presName="Name0" presStyleCnt="0">
        <dgm:presLayoutVars>
          <dgm:dir/>
          <dgm:resizeHandles val="exact"/>
        </dgm:presLayoutVars>
      </dgm:prSet>
      <dgm:spPr/>
    </dgm:pt>
    <dgm:pt modelId="{45360C1C-0E65-4C6A-A032-C45AA2E4CBF4}" type="pres">
      <dgm:prSet presAssocID="{DC424D30-961E-42BE-AB85-93AE8F862A64}" presName="node" presStyleLbl="node1" presStyleIdx="0" presStyleCnt="3" custScaleY="85636" custLinFactNeighborX="9937" custLinFactNeighborY="-27011">
        <dgm:presLayoutVars>
          <dgm:bulletEnabled val="1"/>
        </dgm:presLayoutVars>
      </dgm:prSet>
      <dgm:spPr/>
    </dgm:pt>
    <dgm:pt modelId="{853606CE-03FD-45D5-A4AA-545561D29A4A}" type="pres">
      <dgm:prSet presAssocID="{0A8A3ED8-49E3-400C-9E97-11F37058C41C}" presName="sibTrans" presStyleLbl="sibTrans2D1" presStyleIdx="0" presStyleCnt="2"/>
      <dgm:spPr/>
    </dgm:pt>
    <dgm:pt modelId="{56E2C394-FEED-4D41-BBF8-12B2A182C7F0}" type="pres">
      <dgm:prSet presAssocID="{0A8A3ED8-49E3-400C-9E97-11F37058C41C}" presName="connectorText" presStyleLbl="sibTrans2D1" presStyleIdx="0" presStyleCnt="2"/>
      <dgm:spPr/>
    </dgm:pt>
    <dgm:pt modelId="{1651FF80-0D82-4AD6-B658-F07D9EFF5F87}" type="pres">
      <dgm:prSet presAssocID="{6F1B6DEF-4B95-465A-B97D-29D981A7E7FB}" presName="node" presStyleLbl="node1" presStyleIdx="1" presStyleCnt="3" custScaleY="85636" custLinFactNeighborX="4697" custLinFactNeighborY="-27011">
        <dgm:presLayoutVars>
          <dgm:bulletEnabled val="1"/>
        </dgm:presLayoutVars>
      </dgm:prSet>
      <dgm:spPr/>
    </dgm:pt>
    <dgm:pt modelId="{AEF59788-69F0-4B90-8309-A8B0322E97BD}" type="pres">
      <dgm:prSet presAssocID="{99BB9A9A-5BB6-4285-A656-E3E782B8EB2F}" presName="sibTrans" presStyleLbl="sibTrans2D1" presStyleIdx="1" presStyleCnt="2"/>
      <dgm:spPr/>
    </dgm:pt>
    <dgm:pt modelId="{67DFB94D-8B0C-44BC-A5EF-32F203464615}" type="pres">
      <dgm:prSet presAssocID="{99BB9A9A-5BB6-4285-A656-E3E782B8EB2F}" presName="connectorText" presStyleLbl="sibTrans2D1" presStyleIdx="1" presStyleCnt="2"/>
      <dgm:spPr/>
    </dgm:pt>
    <dgm:pt modelId="{3F201DBF-7257-4F56-BB61-10D0C62E641E}" type="pres">
      <dgm:prSet presAssocID="{9F16276F-3F80-4F7E-B8BE-D0FE770A5776}" presName="node" presStyleLbl="node1" presStyleIdx="2" presStyleCnt="3" custScaleY="85636" custLinFactNeighborX="-11318" custLinFactNeighborY="-27011">
        <dgm:presLayoutVars>
          <dgm:bulletEnabled val="1"/>
        </dgm:presLayoutVars>
      </dgm:prSet>
      <dgm:spPr/>
    </dgm:pt>
  </dgm:ptLst>
  <dgm:cxnLst>
    <dgm:cxn modelId="{48CEE039-A4F4-4C36-B123-CBA6BEDD9826}" type="presOf" srcId="{6F1B6DEF-4B95-465A-B97D-29D981A7E7FB}" destId="{1651FF80-0D82-4AD6-B658-F07D9EFF5F87}" srcOrd="0" destOrd="0" presId="urn:microsoft.com/office/officeart/2005/8/layout/process1"/>
    <dgm:cxn modelId="{8F0D2C42-CFF8-4B7D-BD12-5E18E2009F09}" type="presOf" srcId="{DC424D30-961E-42BE-AB85-93AE8F862A64}" destId="{45360C1C-0E65-4C6A-A032-C45AA2E4CBF4}" srcOrd="0" destOrd="0" presId="urn:microsoft.com/office/officeart/2005/8/layout/process1"/>
    <dgm:cxn modelId="{360A4047-86BD-49E1-BAF5-E76574C46FB4}" type="presOf" srcId="{7B6FEF65-91A3-4A76-939F-AB7BAEB38B5E}" destId="{4C4EC579-9359-4864-B689-AAD670F4DE46}" srcOrd="0" destOrd="0" presId="urn:microsoft.com/office/officeart/2005/8/layout/process1"/>
    <dgm:cxn modelId="{4B7E856C-D00A-4142-BDC4-0DD3F5007283}" type="presOf" srcId="{99BB9A9A-5BB6-4285-A656-E3E782B8EB2F}" destId="{67DFB94D-8B0C-44BC-A5EF-32F203464615}" srcOrd="1" destOrd="0" presId="urn:microsoft.com/office/officeart/2005/8/layout/process1"/>
    <dgm:cxn modelId="{78075350-5F7E-4375-BF1A-F4528B609A6C}" type="presOf" srcId="{99BB9A9A-5BB6-4285-A656-E3E782B8EB2F}" destId="{AEF59788-69F0-4B90-8309-A8B0322E97BD}" srcOrd="0" destOrd="0" presId="urn:microsoft.com/office/officeart/2005/8/layout/process1"/>
    <dgm:cxn modelId="{0977B98F-8B5E-4217-B274-E199049B2A1A}" type="presOf" srcId="{0A8A3ED8-49E3-400C-9E97-11F37058C41C}" destId="{853606CE-03FD-45D5-A4AA-545561D29A4A}" srcOrd="0" destOrd="0" presId="urn:microsoft.com/office/officeart/2005/8/layout/process1"/>
    <dgm:cxn modelId="{23A8189D-F931-43C5-8A94-F6C9A83BCCBD}" srcId="{7B6FEF65-91A3-4A76-939F-AB7BAEB38B5E}" destId="{DC424D30-961E-42BE-AB85-93AE8F862A64}" srcOrd="0" destOrd="0" parTransId="{08D49EEF-FF5C-40DF-AE92-B59E0D397035}" sibTransId="{0A8A3ED8-49E3-400C-9E97-11F37058C41C}"/>
    <dgm:cxn modelId="{61A56FA2-AB2F-4921-AFB4-21901B8E1EA1}" srcId="{7B6FEF65-91A3-4A76-939F-AB7BAEB38B5E}" destId="{6F1B6DEF-4B95-465A-B97D-29D981A7E7FB}" srcOrd="1" destOrd="0" parTransId="{C3A607C4-943A-4FD1-BB38-FFFCF945FB73}" sibTransId="{99BB9A9A-5BB6-4285-A656-E3E782B8EB2F}"/>
    <dgm:cxn modelId="{616187A4-EB75-4558-A1ED-76DC55C30046}" type="presOf" srcId="{0A8A3ED8-49E3-400C-9E97-11F37058C41C}" destId="{56E2C394-FEED-4D41-BBF8-12B2A182C7F0}" srcOrd="1" destOrd="0" presId="urn:microsoft.com/office/officeart/2005/8/layout/process1"/>
    <dgm:cxn modelId="{0DB823A7-3109-40D7-8CD4-3024AC2454F9}" type="presOf" srcId="{9F16276F-3F80-4F7E-B8BE-D0FE770A5776}" destId="{3F201DBF-7257-4F56-BB61-10D0C62E641E}" srcOrd="0" destOrd="0" presId="urn:microsoft.com/office/officeart/2005/8/layout/process1"/>
    <dgm:cxn modelId="{A02BDEF0-DD1D-4D0A-B70E-D9E16DB0E03C}" srcId="{7B6FEF65-91A3-4A76-939F-AB7BAEB38B5E}" destId="{9F16276F-3F80-4F7E-B8BE-D0FE770A5776}" srcOrd="2" destOrd="0" parTransId="{B74552A3-E849-4225-83B5-8354BBC57043}" sibTransId="{2EA2B818-06C1-4EB6-A810-0B31FC6A3ABF}"/>
    <dgm:cxn modelId="{BD507F8B-C8B6-4D2D-B042-C9AB0DB09677}" type="presParOf" srcId="{4C4EC579-9359-4864-B689-AAD670F4DE46}" destId="{45360C1C-0E65-4C6A-A032-C45AA2E4CBF4}" srcOrd="0" destOrd="0" presId="urn:microsoft.com/office/officeart/2005/8/layout/process1"/>
    <dgm:cxn modelId="{10F00728-C39F-4902-9678-67DEEEB6B6F7}" type="presParOf" srcId="{4C4EC579-9359-4864-B689-AAD670F4DE46}" destId="{853606CE-03FD-45D5-A4AA-545561D29A4A}" srcOrd="1" destOrd="0" presId="urn:microsoft.com/office/officeart/2005/8/layout/process1"/>
    <dgm:cxn modelId="{8A31734D-EDD4-47A7-9D03-8C05F98FBFC6}" type="presParOf" srcId="{853606CE-03FD-45D5-A4AA-545561D29A4A}" destId="{56E2C394-FEED-4D41-BBF8-12B2A182C7F0}" srcOrd="0" destOrd="0" presId="urn:microsoft.com/office/officeart/2005/8/layout/process1"/>
    <dgm:cxn modelId="{F80620EF-E914-4222-BD09-EF00BFE2AB95}" type="presParOf" srcId="{4C4EC579-9359-4864-B689-AAD670F4DE46}" destId="{1651FF80-0D82-4AD6-B658-F07D9EFF5F87}" srcOrd="2" destOrd="0" presId="urn:microsoft.com/office/officeart/2005/8/layout/process1"/>
    <dgm:cxn modelId="{0B4355D1-797E-4BBD-B6DB-B8BDA745FE6D}" type="presParOf" srcId="{4C4EC579-9359-4864-B689-AAD670F4DE46}" destId="{AEF59788-69F0-4B90-8309-A8B0322E97BD}" srcOrd="3" destOrd="0" presId="urn:microsoft.com/office/officeart/2005/8/layout/process1"/>
    <dgm:cxn modelId="{7E19BE36-4585-42AD-8803-3D91E6D7385D}" type="presParOf" srcId="{AEF59788-69F0-4B90-8309-A8B0322E97BD}" destId="{67DFB94D-8B0C-44BC-A5EF-32F203464615}" srcOrd="0" destOrd="0" presId="urn:microsoft.com/office/officeart/2005/8/layout/process1"/>
    <dgm:cxn modelId="{99E9A01A-3D9A-46A5-94AE-57200B871C00}" type="presParOf" srcId="{4C4EC579-9359-4864-B689-AAD670F4DE46}" destId="{3F201DBF-7257-4F56-BB61-10D0C62E641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FEF65-91A3-4A76-939F-AB7BAEB38B5E}" type="doc">
      <dgm:prSet loTypeId="urn:microsoft.com/office/officeart/2005/8/layout/process1" loCatId="process" qsTypeId="urn:microsoft.com/office/officeart/2005/8/quickstyle/simple1" qsCatId="simple" csTypeId="urn:microsoft.com/office/officeart/2005/8/colors/accent2_2" csCatId="accent2" phldr="1"/>
      <dgm:spPr/>
    </dgm:pt>
    <dgm:pt modelId="{DC424D30-961E-42BE-AB85-93AE8F862A64}">
      <dgm:prSet phldrT="[Text]"/>
      <dgm:spPr/>
      <dgm:t>
        <a:bodyPr/>
        <a:lstStyle/>
        <a:p>
          <a:r>
            <a:rPr lang="en-IN" dirty="0"/>
            <a:t>Input Data</a:t>
          </a:r>
        </a:p>
      </dgm:t>
    </dgm:pt>
    <dgm:pt modelId="{08D49EEF-FF5C-40DF-AE92-B59E0D397035}" type="parTrans" cxnId="{23A8189D-F931-43C5-8A94-F6C9A83BCCBD}">
      <dgm:prSet/>
      <dgm:spPr/>
      <dgm:t>
        <a:bodyPr/>
        <a:lstStyle/>
        <a:p>
          <a:endParaRPr lang="en-IN"/>
        </a:p>
      </dgm:t>
    </dgm:pt>
    <dgm:pt modelId="{0A8A3ED8-49E3-400C-9E97-11F37058C41C}" type="sibTrans" cxnId="{23A8189D-F931-43C5-8A94-F6C9A83BCCBD}">
      <dgm:prSet/>
      <dgm:spPr/>
      <dgm:t>
        <a:bodyPr/>
        <a:lstStyle/>
        <a:p>
          <a:endParaRPr lang="en-IN"/>
        </a:p>
      </dgm:t>
    </dgm:pt>
    <dgm:pt modelId="{9F16276F-3F80-4F7E-B8BE-D0FE770A5776}">
      <dgm:prSet phldrT="[Text]"/>
      <dgm:spPr/>
      <dgm:t>
        <a:bodyPr/>
        <a:lstStyle/>
        <a:p>
          <a:r>
            <a:rPr lang="en-IN" dirty="0"/>
            <a:t>Deep Learning Algorithms</a:t>
          </a:r>
        </a:p>
      </dgm:t>
    </dgm:pt>
    <dgm:pt modelId="{B74552A3-E849-4225-83B5-8354BBC57043}" type="parTrans" cxnId="{A02BDEF0-DD1D-4D0A-B70E-D9E16DB0E03C}">
      <dgm:prSet/>
      <dgm:spPr/>
      <dgm:t>
        <a:bodyPr/>
        <a:lstStyle/>
        <a:p>
          <a:endParaRPr lang="en-IN"/>
        </a:p>
      </dgm:t>
    </dgm:pt>
    <dgm:pt modelId="{2EA2B818-06C1-4EB6-A810-0B31FC6A3ABF}" type="sibTrans" cxnId="{A02BDEF0-DD1D-4D0A-B70E-D9E16DB0E03C}">
      <dgm:prSet/>
      <dgm:spPr/>
      <dgm:t>
        <a:bodyPr/>
        <a:lstStyle/>
        <a:p>
          <a:endParaRPr lang="en-IN"/>
        </a:p>
      </dgm:t>
    </dgm:pt>
    <dgm:pt modelId="{4C4EC579-9359-4864-B689-AAD670F4DE46}" type="pres">
      <dgm:prSet presAssocID="{7B6FEF65-91A3-4A76-939F-AB7BAEB38B5E}" presName="Name0" presStyleCnt="0">
        <dgm:presLayoutVars>
          <dgm:dir/>
          <dgm:resizeHandles val="exact"/>
        </dgm:presLayoutVars>
      </dgm:prSet>
      <dgm:spPr/>
    </dgm:pt>
    <dgm:pt modelId="{45360C1C-0E65-4C6A-A032-C45AA2E4CBF4}" type="pres">
      <dgm:prSet presAssocID="{DC424D30-961E-42BE-AB85-93AE8F862A64}" presName="node" presStyleLbl="node1" presStyleIdx="0" presStyleCnt="2" custScaleY="42860" custLinFactNeighborX="-117" custLinFactNeighborY="-10685">
        <dgm:presLayoutVars>
          <dgm:bulletEnabled val="1"/>
        </dgm:presLayoutVars>
      </dgm:prSet>
      <dgm:spPr/>
    </dgm:pt>
    <dgm:pt modelId="{853606CE-03FD-45D5-A4AA-545561D29A4A}" type="pres">
      <dgm:prSet presAssocID="{0A8A3ED8-49E3-400C-9E97-11F37058C41C}" presName="sibTrans" presStyleLbl="sibTrans2D1" presStyleIdx="0" presStyleCnt="1"/>
      <dgm:spPr/>
    </dgm:pt>
    <dgm:pt modelId="{56E2C394-FEED-4D41-BBF8-12B2A182C7F0}" type="pres">
      <dgm:prSet presAssocID="{0A8A3ED8-49E3-400C-9E97-11F37058C41C}" presName="connectorText" presStyleLbl="sibTrans2D1" presStyleIdx="0" presStyleCnt="1"/>
      <dgm:spPr/>
    </dgm:pt>
    <dgm:pt modelId="{3F201DBF-7257-4F56-BB61-10D0C62E641E}" type="pres">
      <dgm:prSet presAssocID="{9F16276F-3F80-4F7E-B8BE-D0FE770A5776}" presName="node" presStyleLbl="node1" presStyleIdx="1" presStyleCnt="2" custScaleY="44461" custLinFactNeighborY="-9885">
        <dgm:presLayoutVars>
          <dgm:bulletEnabled val="1"/>
        </dgm:presLayoutVars>
      </dgm:prSet>
      <dgm:spPr/>
    </dgm:pt>
  </dgm:ptLst>
  <dgm:cxnLst>
    <dgm:cxn modelId="{3FCB1C71-26A3-4A29-A86A-39066C22930C}" type="presOf" srcId="{9F16276F-3F80-4F7E-B8BE-D0FE770A5776}" destId="{3F201DBF-7257-4F56-BB61-10D0C62E641E}" srcOrd="0" destOrd="0" presId="urn:microsoft.com/office/officeart/2005/8/layout/process1"/>
    <dgm:cxn modelId="{23A8189D-F931-43C5-8A94-F6C9A83BCCBD}" srcId="{7B6FEF65-91A3-4A76-939F-AB7BAEB38B5E}" destId="{DC424D30-961E-42BE-AB85-93AE8F862A64}" srcOrd="0" destOrd="0" parTransId="{08D49EEF-FF5C-40DF-AE92-B59E0D397035}" sibTransId="{0A8A3ED8-49E3-400C-9E97-11F37058C41C}"/>
    <dgm:cxn modelId="{22459DB4-5FE0-4CD6-BF1A-E9988AC66BD5}" type="presOf" srcId="{7B6FEF65-91A3-4A76-939F-AB7BAEB38B5E}" destId="{4C4EC579-9359-4864-B689-AAD670F4DE46}" srcOrd="0" destOrd="0" presId="urn:microsoft.com/office/officeart/2005/8/layout/process1"/>
    <dgm:cxn modelId="{726008E4-03F0-4745-893E-C8CDDD4ED469}" type="presOf" srcId="{0A8A3ED8-49E3-400C-9E97-11F37058C41C}" destId="{56E2C394-FEED-4D41-BBF8-12B2A182C7F0}" srcOrd="1" destOrd="0" presId="urn:microsoft.com/office/officeart/2005/8/layout/process1"/>
    <dgm:cxn modelId="{A02BDEF0-DD1D-4D0A-B70E-D9E16DB0E03C}" srcId="{7B6FEF65-91A3-4A76-939F-AB7BAEB38B5E}" destId="{9F16276F-3F80-4F7E-B8BE-D0FE770A5776}" srcOrd="1" destOrd="0" parTransId="{B74552A3-E849-4225-83B5-8354BBC57043}" sibTransId="{2EA2B818-06C1-4EB6-A810-0B31FC6A3ABF}"/>
    <dgm:cxn modelId="{C8B4D7F6-8269-4E7C-9530-D54777FF38C4}" type="presOf" srcId="{DC424D30-961E-42BE-AB85-93AE8F862A64}" destId="{45360C1C-0E65-4C6A-A032-C45AA2E4CBF4}" srcOrd="0" destOrd="0" presId="urn:microsoft.com/office/officeart/2005/8/layout/process1"/>
    <dgm:cxn modelId="{A6DBE7FF-2A32-475C-91A2-C56226AE799E}" type="presOf" srcId="{0A8A3ED8-49E3-400C-9E97-11F37058C41C}" destId="{853606CE-03FD-45D5-A4AA-545561D29A4A}" srcOrd="0" destOrd="0" presId="urn:microsoft.com/office/officeart/2005/8/layout/process1"/>
    <dgm:cxn modelId="{82A51A45-CD50-4821-8A9C-CE3DA7A9A3AD}" type="presParOf" srcId="{4C4EC579-9359-4864-B689-AAD670F4DE46}" destId="{45360C1C-0E65-4C6A-A032-C45AA2E4CBF4}" srcOrd="0" destOrd="0" presId="urn:microsoft.com/office/officeart/2005/8/layout/process1"/>
    <dgm:cxn modelId="{C1EB7C83-EE4C-40E8-8700-A800A94B5E32}" type="presParOf" srcId="{4C4EC579-9359-4864-B689-AAD670F4DE46}" destId="{853606CE-03FD-45D5-A4AA-545561D29A4A}" srcOrd="1" destOrd="0" presId="urn:microsoft.com/office/officeart/2005/8/layout/process1"/>
    <dgm:cxn modelId="{5122AA97-1386-48C5-ADFF-68ECD0496099}" type="presParOf" srcId="{853606CE-03FD-45D5-A4AA-545561D29A4A}" destId="{56E2C394-FEED-4D41-BBF8-12B2A182C7F0}" srcOrd="0" destOrd="0" presId="urn:microsoft.com/office/officeart/2005/8/layout/process1"/>
    <dgm:cxn modelId="{C280F709-12B2-4638-B90C-7657FB3016A3}" type="presParOf" srcId="{4C4EC579-9359-4864-B689-AAD670F4DE46}" destId="{3F201DBF-7257-4F56-BB61-10D0C62E641E}" srcOrd="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60C1C-0E65-4C6A-A032-C45AA2E4CBF4}">
      <dsp:nvSpPr>
        <dsp:cNvPr id="0" name=""/>
        <dsp:cNvSpPr/>
      </dsp:nvSpPr>
      <dsp:spPr>
        <a:xfrm>
          <a:off x="95248" y="1143007"/>
          <a:ext cx="2210253" cy="1135663"/>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Input Data</a:t>
          </a:r>
        </a:p>
      </dsp:txBody>
      <dsp:txXfrm>
        <a:off x="128510" y="1176269"/>
        <a:ext cx="2143729" cy="1069139"/>
      </dsp:txXfrm>
    </dsp:sp>
    <dsp:sp modelId="{853606CE-03FD-45D5-A4AA-545561D29A4A}">
      <dsp:nvSpPr>
        <dsp:cNvPr id="0" name=""/>
        <dsp:cNvSpPr/>
      </dsp:nvSpPr>
      <dsp:spPr>
        <a:xfrm>
          <a:off x="2514944" y="1436768"/>
          <a:ext cx="444020" cy="548142"/>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2514944" y="1546396"/>
        <a:ext cx="310814" cy="328886"/>
      </dsp:txXfrm>
    </dsp:sp>
    <dsp:sp modelId="{1651FF80-0D82-4AD6-B658-F07D9EFF5F87}">
      <dsp:nvSpPr>
        <dsp:cNvPr id="0" name=""/>
        <dsp:cNvSpPr/>
      </dsp:nvSpPr>
      <dsp:spPr>
        <a:xfrm>
          <a:off x="3143275" y="1143007"/>
          <a:ext cx="2210253" cy="1135663"/>
        </a:xfrm>
        <a:prstGeom prst="roundRect">
          <a:avLst>
            <a:gd name="adj" fmla="val 1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Feature Engineering</a:t>
          </a:r>
        </a:p>
      </dsp:txBody>
      <dsp:txXfrm>
        <a:off x="3176537" y="1176269"/>
        <a:ext cx="2143729" cy="1069139"/>
      </dsp:txXfrm>
    </dsp:sp>
    <dsp:sp modelId="{AEF59788-69F0-4B90-8309-A8B0322E97BD}">
      <dsp:nvSpPr>
        <dsp:cNvPr id="0" name=""/>
        <dsp:cNvSpPr/>
      </dsp:nvSpPr>
      <dsp:spPr>
        <a:xfrm>
          <a:off x="5539156" y="1436768"/>
          <a:ext cx="393531" cy="548142"/>
        </a:xfrm>
        <a:prstGeom prst="rightArrow">
          <a:avLst>
            <a:gd name="adj1" fmla="val 60000"/>
            <a:gd name="adj2" fmla="val 5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5539156" y="1546396"/>
        <a:ext cx="275472" cy="328886"/>
      </dsp:txXfrm>
    </dsp:sp>
    <dsp:sp modelId="{3F201DBF-7257-4F56-BB61-10D0C62E641E}">
      <dsp:nvSpPr>
        <dsp:cNvPr id="0" name=""/>
        <dsp:cNvSpPr/>
      </dsp:nvSpPr>
      <dsp:spPr>
        <a:xfrm>
          <a:off x="6096041" y="1143007"/>
          <a:ext cx="2210253" cy="1135663"/>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dirty="0"/>
            <a:t>Traditional ML Algorithms</a:t>
          </a:r>
        </a:p>
      </dsp:txBody>
      <dsp:txXfrm>
        <a:off x="6129303" y="1176269"/>
        <a:ext cx="2143729" cy="1069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60C1C-0E65-4C6A-A032-C45AA2E4CBF4}">
      <dsp:nvSpPr>
        <dsp:cNvPr id="0" name=""/>
        <dsp:cNvSpPr/>
      </dsp:nvSpPr>
      <dsp:spPr>
        <a:xfrm>
          <a:off x="3" y="0"/>
          <a:ext cx="3570504" cy="91819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Input Data</a:t>
          </a:r>
        </a:p>
      </dsp:txBody>
      <dsp:txXfrm>
        <a:off x="26896" y="26893"/>
        <a:ext cx="3516718" cy="864404"/>
      </dsp:txXfrm>
    </dsp:sp>
    <dsp:sp modelId="{853606CE-03FD-45D5-A4AA-545561D29A4A}">
      <dsp:nvSpPr>
        <dsp:cNvPr id="0" name=""/>
        <dsp:cNvSpPr/>
      </dsp:nvSpPr>
      <dsp:spPr>
        <a:xfrm rot="11790">
          <a:off x="3927974" y="25001"/>
          <a:ext cx="757837" cy="885485"/>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IN" sz="2000" kern="1200"/>
        </a:p>
      </dsp:txBody>
      <dsp:txXfrm>
        <a:off x="3927975" y="201708"/>
        <a:ext cx="530486" cy="531291"/>
      </dsp:txXfrm>
    </dsp:sp>
    <dsp:sp modelId="{3F201DBF-7257-4F56-BB61-10D0C62E641E}">
      <dsp:nvSpPr>
        <dsp:cNvPr id="0" name=""/>
        <dsp:cNvSpPr/>
      </dsp:nvSpPr>
      <dsp:spPr>
        <a:xfrm>
          <a:off x="5000380" y="0"/>
          <a:ext cx="3570504" cy="9524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N" sz="2500" kern="1200" dirty="0"/>
            <a:t>Deep Learning Algorithms</a:t>
          </a:r>
        </a:p>
      </dsp:txBody>
      <dsp:txXfrm>
        <a:off x="5028277" y="27897"/>
        <a:ext cx="3514710" cy="8966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14:39.008"/>
    </inkml:context>
    <inkml:brush xml:id="br0">
      <inkml:brushProperty name="width" value="0.05292" units="cm"/>
      <inkml:brushProperty name="height" value="0.05292" units="cm"/>
      <inkml:brushProperty name="color" value="#FF0000"/>
    </inkml:brush>
  </inkml:definitions>
  <inkml:trace contextRef="#ctx0" brushRef="#br0">7428 8007 1079 0,'0'0'135'0,"0"0"-30"0,-260-6 17 0,206 6-47 0,44 0-39 0,10 0-33 0,42 0-2 0,57-15 7 0,42-9 26 0,29-10-5 0,10-2-23 0,2 2 1 0,1 4-5 0,-19 3 1 15,-17 7-3-15,-41 8-2 16,-23-2-3-16,-25 8 4 15,-19 2 0-15,-4 2-3 16,-16-1-46-16,10 3-41 0,0 0-35 16,-13 0-45-1,-7 7-229-15</inkml:trace>
  <inkml:trace contextRef="#ctx0" brushRef="#br0" timeOffset="886.5">15610 7728 996 0,'0'0'94'0,"0"0"46"0,0 0-17 0,0 0-27 0,0 0-67 15,0 0-18-15,-151 27 0 16,170-20-7-16,58 0 7 16,45-7 31-16,39 0-4 15,28 0-12-15,6-20-23 0,10-3 5 16,-25 1-8-16,-16 4 0 16,-23 1-5-16,-23 5 3 15,-12 0 2-15,-23 0 0 16,-9 5 0-16,-23-1 0 15,-12 1-7-15,-17 6-7 16,-12 1-31-16,3 0-37 16,-13 0-34-16,0 0-38 15,0 1-14-15,0 6-222 16</inkml:trace>
  <inkml:trace contextRef="#ctx0" brushRef="#br0" timeOffset="16850.41">16504 13629 1074 0,'0'0'91'0,"0"0"-30"0,0 0 30 0,0 0-27 0,0 0-49 15,0 0-6-15,0 0 5 16,0 0 42-16,267 17-29 16,-152-17-26-16,13 0 9 15,4-11-3-15,-11 5-4 16,-5-1-3-16,-23 5 0 16,0-1 0-16,-29 3-2 15,0 0 1-15,-16 0-16 16,-19 0-30-16,0 0-42 15,-3 5-48-15,-17 3-97 0,-9 1-223 16</inkml:trace>
  <inkml:trace contextRef="#ctx0" brushRef="#br0" timeOffset="19867.49">12474 13906 973 0,'0'0'70'0,"0"0"-58"0,0 0 47 0,0 0 7 0,0 0-54 15,0 0-11 1,0 0-1-16,80 11 20 0,-35 10 31 16,-6 1-13-16,9 1-9 15,0 0-17-15,-22-7 4 16,3-4-3-16,-10-5 5 15,0-3-9-15,-9-4 1 16,-4 0 10-16,0 0-7 16,7-4 27-16,23-30-6 15,8-20 15-15,17-21-44 16,-3-9 4-16,13-5-9 16,-10 8-8-16,3 6 8 15,-3 8 0-15,-13 13-2 16,-13 13-5-16,-6 12-12 15,-10 7-7-15,-3 11-65 0,-6-1-9 16,-1 4-78-16,-9 7-154 16</inkml:trace>
  <inkml:trace contextRef="#ctx0" brushRef="#br0" timeOffset="21938.25">25754 13112 1107 0,'0'0'67'0,"0"0"-16"0,0 0 59 0,0 0-28 0,0 0-38 0,0 0-28 16,-10-9-11-16,10 13-4 16,20 23 8-16,5 6 8 15,-6 1 6-15,10-7-6 16,-9-8-7-16,2-7-5 15,-9-5 8-15,0-7-13 16,9 0 9-16,10-19-3 16,16-23 12-16,13-23-9 0,10-4-5 15,-4-6-3-15,-3 6-2 16,0 6-18-16,-16 5-37 16,7 7-48-16,-17 5-6 15,-15 12-53-15,-14 2-136 16</inkml:trace>
  <inkml:trace contextRef="#ctx0" brushRef="#br0" timeOffset="28800.97">15280 16316 595 0,'0'0'221'0,"0"0"-69"0,0 0-9 0,0 0-55 15,0 0-36-15,0 0-25 16,0 0-5-16,-55 5-4 16,55-5-6-16,0 0 7 0,0 0-5 15,10 0 19 1,28 0 1-16,4 0-1 0,19 0-2 16,19 0-7-16,13 0-1 15,6-8-3-15,23-6-10 16,-10 4 2-1,4-1-1-15,-14-1-10 0,-5 3 4 16,5-3-1-16,-18 3-2 16,9 0 1-16,3 3-1 15,10-5 2-15,-7 1 0 16,23-1 0-16,0-4 2 16,-10 8-4-16,-3-5-2 15,0 0 1-15,-7 1 4 16,1-1 0-16,-7 4-4 0,0 0 0 15,-6 1 1-15,-7-1 0 16,4 4 0-16,-10-3-2 16,0 0 0-16,-3 1 0 15,-1-1 0-15,-5 0 0 16,-4 0 1-16,3 1-1 16,4-3 5-16,-10 2-5 15,3-3-2-15,0 6 1 16,-3 0 2-16,3 2-1 15,-3-3 2-15,3 1-2 16,0 1 1-16,-3-2-1 0,-10 4 0 16,-3-2 0-1,10 0 6-15,-3 1-6 16,-1-1-1-16,-3 3 1 0,-6-1 0 16,16 1 1-16,0 0 1 15,6 0-2-15,-2 0 1 16,8-2-1-16,-2 2 0 15,-7-2 0-15,3 0-4 16,-12-1 4-16,12 1 3 16,-12-1-3-16,2 2 2 15,-2-2-4-15,6 3 3 16,13 0-1-16,-7-3 0 16,7 3-5-16,-7-2 5 15,7 2 0-15,-1-3 1 16,20 3-2-16,0-1 2 0,-3-3-1 15,3 2 0 1,-13-3 0-16,0 2 0 0,4 2 1 16,-10 1-1-16,-7 0 3 15,-3 0-3-15,-6 0 1 16,-1 0-1-16,-2 0 0 16,9 0 1-16,7 0-1 15,-1-3 0-15,7 0 0 16,0 3 0-16,-3-2 3 15,9-2-2-15,-6 0-1 16,-3-1 1-16,-7-1 0 16,7 2-1-16,-16-3 1 15,-4 3-1-15,-3 3 1 16,10-4-2-16,3 0 2 0,7 0 0 16,3-3-1-16,-17 0 6 15,17 4-4-15,-16 0 0 16,9-3 0-16,-19 4 2 15,-3 2-3-15,-6-2 1 16,-14 0 0-16,-12 3 0 16,-7-2-1-16,-6 1 1 15,0 1 0-15,0 0 0 16,0 0-2-16,0 0-14 16,-54 1-89-16,-20 20-126 15,-12 1-122-15</inkml:trace>
  <inkml:trace contextRef="#ctx0" brushRef="#br0" timeOffset="35504.16">25158 17049 861 0,'0'0'88'0,"0"0"-4"0,0 0 4 0,0 0-4 0,0 0-45 0,0 0-17 16,0 0-1-16,-177-36 10 15,174 36-2-15,3 0-1 16,0 0-4-16,0 0-6 15,0 0 0-15,0 0-5 16,0 0-11-16,0 0 6 16,23 0 0-16,41-3 0 15,29 2 20-15,3-6-6 16,26 0-2-16,-7-2-4 16,7 0-6-16,3 0 0 15,-6-3-1-15,-17 4-7 16,14-2 4-16,-14 4 0 15,1-1-5-15,-17 5 6 16,7-1 2-16,-9 3-9 16,5 0 10-16,-12 0 3 15,-9 0-8-15,-1 0 6 16,-12 0-3-16,-7 0-8 0,-10 0 3 16,-3 0-1-1,-15 0 2-15,-4 0-4 0,-10 0 1 16,0 0 0-16,-6 0-1 15,0 0-1-15,0 0-1 16,0 0-18-16,0 0-71 16,0 8-120-16,-16 1-126 15</inkml:trace>
  <inkml:trace contextRef="#ctx0" brushRef="#br0" timeOffset="38452.69">5815 18390 760 0,'0'0'38'0,"0"0"-35"0,0 0 6 0,0 0 21 0,0 0 87 16,0 0-93-16,0 0-3 16,266-15-11-16,-163 1-1 15,12-2-9-15,7 1 0 16,6 0 1-16,4 3 2 16,3-4 0-16,-7 2-6 15,-3 2 3-15,0 0 0 16,-16-3 6-16,-10 6-5 15,-19-2-1-15,7 4 1 0,-20 1 1 16,-12 1 4 0,-7-2-3-16,-10 5-3 15,-12-1 0-15,-10 2 7 0,-3 1-6 16,-13-3-1-16,6 3 0 16,7 0 1-16,-13 0-1 15,10 0 0-15,6 0-43 16,3 0-171-16,10 0-320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6:12.844"/>
    </inkml:context>
    <inkml:brush xml:id="br0">
      <inkml:brushProperty name="width" value="0.05292" units="cm"/>
      <inkml:brushProperty name="height" value="0.05292" units="cm"/>
      <inkml:brushProperty name="color" value="#FF0000"/>
    </inkml:brush>
  </inkml:definitions>
  <inkml:trace contextRef="#ctx0" brushRef="#br0">14462 17575 794 0,'0'0'187'0,"0"0"-78"0,0 0 39 0,0 0-46 0,0 0-46 0,0 0-13 15,0 0 4-15,-45-18-14 16,45 18-12-16,0 0-13 0,0 0-5 16,0 15-3-1,0 16 3-15,0 9 11 0,0 8 8 16,0 3-1-16,0 7-11 16,0 5-10-16,10 2 11 15,-1-2-6-15,1-9-5 16,-4-1 2-16,-6-11 0 15,0-7-1-15,0-7-1 16,0-12 1-16,0-5-2 16,0-4 2-16,0-7-1 15,0 1 2-15,0-1-2 16,4 0 2-16,-4 0-2 16,0-4-17-16,0-12-81 0,0-6-59 15,0-3-5 1,0-2-78-16,0-3-101 0</inkml:trace>
  <inkml:trace contextRef="#ctx0" brushRef="#br0" timeOffset="509.78">14555 17661 716 0,'0'0'220'0,"0"0"-99"0,0 0 27 0,0 0-60 0,0 0-31 0,0 0 2 0,-45-27-7 0,36 27-17 16,9 0-18-16,-7 0-4 15,-12 15-3-15,-10 13 1 16,-13 7 12-16,-2-1-11 15,11-3-2-15,1-4-10 16,10-5 1-16,9-9-1 16,0-2 1-16,10-8 0 15,3-3-1-15,0 0 0 16,0 0 9-16,0-4 2 16,0-22 6-16,0-10-17 15,0-5 0-15,0 2 1 0,16 2-3 16,-3 8 3-1,0 10-2-15,6 7 1 0,-19 5 0 16,6 3 0 0,-2 4-8-16,12 0 0 0,6 0-5 15,13 12 12-15,4 3-1 16,6 5 2-16,-7-1-9 16,17 0-22-16,-4-3-42 15,-6-5-26-15,22-3-1 16,-3 2-97-16,4-8-98 15</inkml:trace>
  <inkml:trace contextRef="#ctx0" brushRef="#br0" timeOffset="1433.68">17396 17812 926 0,'0'0'138'0,"0"0"34"0,0 0-41 0,0 0-30 16,0 0-37-16,0 0 6 0,-45-34-26 15,45 34-17-15,0 0-13 16,0 0-13-16,0 21-1 15,0 15 0-15,0 9 9 16,0 12 2-16,0 2-3 0,0 0 2 16,0 3-3-1,0-7-5-15,0-2-2 16,0-5 0-16,9-9 1 16,1-10-1-16,3-9 0 0,0-4 1 15,-7-8 1-15,-6-3-2 16,3-2 0-16,-3-3-5 15,0 0-5-15,4 0-16 16,-4 0-21-16,0-15-57 16,0-2-76-16,0-3-42 15,0-2-144-15</inkml:trace>
  <inkml:trace contextRef="#ctx0" brushRef="#br0" timeOffset="1929.57">17174 17815 709 0,'0'0'174'0,"0"0"-30"0,0 0 29 0,0 0-78 0,0 0-36 0,0 0 14 15,-41-50-22-15,34 50-32 16,4 0-10-16,-6 16-5 16,-4 11-4-16,-10 9 14 15,-2 1 1-15,5-2-12 16,8-11 4-16,5-8-5 15,7-8-1-15,0-8-1 16,0 0 2-16,0 0 9 16,0-13 22-16,0-22 1 15,26-7-26-15,3-5 1 16,-10 7-8-16,16 3-1 0,-6 10 2 16,-7 4-2-1,4 11 0-15,-16 4-3 0,-1 8 3 16,20 0-6-16,10 0-3 15,9 20 5-15,0 4-6 16,13 10-21-16,6 7-89 16,7 4-67-16,3-3-150 15</inkml:trace>
  <inkml:trace contextRef="#ctx0" brushRef="#br0" timeOffset="3711.61">20156 17688 866 0,'0'0'144'0,"0"0"28"0,0 0-53 15,0 0-50-15,0 0 8 0,0 0-22 0,-86-57-12 0,86 57-24 0,-7 0-6 16,7 0-12-16,0 0-1 16,0 15-5-16,0 7 5 15,7 10 8-15,12 6 5 16,6 9-1-16,-12 11 5 15,3 1-3-15,-6 5-6 16,-10-2-1-16,3 0-6 16,4-8 1-16,-4-2-2 15,6-11 2-15,-9-5-2 16,10-6-1-16,-10-9 1 0,0-2 1 16,6-11 3-16,-6-2-4 15,0-5 1-15,0-1-1 16,7 0 7-16,-7 0 0 15,0 0 1-15,0-13-6 16,0-5-2-16,-23-2-1 16,1-3-23-16,-4 0-43 15,-12-1-77-15,9-2-19 16,3-1-83-16,1-1-117 16</inkml:trace>
  <inkml:trace contextRef="#ctx0" brushRef="#br0" timeOffset="4179.01">20025 17607 558 0,'0'0'263'0,"0"0"-103"0,0 0-27 0,0 0-6 0,0 0-72 0,0 0-16 0,0 0-21 0,-29-21-10 15,19 42-6-15,-3 9 3 16,-12 6 21-16,6-5-6 16,-10 3-4-16,3-4 0 15,4-11-2-15,6-2-5 16,12-9-7-16,4-5-1 15,0-3 0-15,0 0-1 16,0 0 20-16,0-10 25 16,0-17 13-16,0-8-52 15,29-4-5-15,3 3 0 16,4-1 0-16,-8 10 1 0,8 12-2 16,-20 6-1-1,-4 6-1-15,1 3-6 0,10 0 7 16,9 3-10-16,22 15 11 15,7 2-2-15,3 5-12 16,7 2-52-16,-1 3-78 16,7-1-69-16,10 0-161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6:36.823"/>
    </inkml:context>
    <inkml:brush xml:id="br0">
      <inkml:brushProperty name="width" value="0.05292" units="cm"/>
      <inkml:brushProperty name="height" value="0.05292" units="cm"/>
      <inkml:brushProperty name="color" value="#FF0000"/>
    </inkml:brush>
  </inkml:definitions>
  <inkml:trace contextRef="#ctx0" brushRef="#br0">23240 10546 711 0,'0'0'283'0,"0"0"-107"0,0 0-63 16,0 0-3-16,0 0-35 0,0 0-15 0,0 0-13 16,-73 13-13-16,73-13-13 15,29 0-2-15,35 0 3 16,22 0 11-16,23-8-15 15,3 2-5-15,-6-2-13 16,0 5 0-16,-7 2 0 16,-22 1 4-16,-3 0-8 15,-16 0 3-15,-13 0-12 16,-7 0-50-16,-6 0-80 16,-6 1-70-16,6 14-68 15,-10-4-412-15</inkml:trace>
  <inkml:trace contextRef="#ctx0" brushRef="#br0" timeOffset="2532.23">25138 10321 480 0,'0'0'231'0,"0"0"-45"0,0 0-50 0,0 0-18 0,0 0-37 0,0 0-12 16,0 0 17-16,0 0-13 15,0 0-8-15,-6 0-4 16,3 0-11-16,-4 0-13 16,7 0-5-16,-9 0-9 15,9 0-2-15,0 0-8 16,0 0-2-16,0 0-6 16,0 0 2-16,0 0-5 15,0 0-1-15,0 0-2 16,61 0-1-16,0 0 2 15,19 0 3-15,-7 0-2 16,8 0-2-16,-14 0 2 16,0 0-2-16,-19-4 1 15,-6 1 0-15,-19-2 1 16,-7 2-1-16,-7 2-2 16,-6 1-4-16,4 0-13 15,-7 0-40-15,0 0-55 0,0 0-74 16,0 0-87-16,-13 0-508 15</inkml:trace>
  <inkml:trace contextRef="#ctx0" brushRef="#br0" timeOffset="8398.95">26241 10363 703 0,'0'0'172'0,"0"0"-20"0,0 0-25 0,0 0-30 0,0 0-20 0,0 0-13 16,0 0 4-16,-29 0-12 16,29 0-24-16,0 0 2 15,0 0 1-15,0 0-10 16,0 0-2-16,0 0-13 16,0 0 1-16,0 0-10 15,0 0 3-15,42 0-4 16,22 0 1-16,13 0 2 15,3-8-3-15,7-3 0 0,-20-4 3 16,-12 3-3 0,9 0 0-16,-22 1 0 0,-7 4-2 15,-10 2 0-15,-15 4-6 16,-3-2-7-16,-7 3-14 16,0 0-14-16,0 0-19 15,0 0-41-15,-13 0-76 16,-35 14-99-16,-1 0-295 15</inkml:trace>
  <inkml:trace contextRef="#ctx0" brushRef="#br0" timeOffset="9183.09">27052 12865 883 0,'0'0'162'0,"0"0"-30"0,0 0-11 0,0 0-17 0,0 0-55 0,0 0-8 15,29 0 16-15,26-4-27 16,3-9-12-16,6-2-14 16,13-2 2-16,-13 3-6 15,-10 2 1-15,-9 7-2 16,-19 0-25-16,-1 5-75 15,1 0-79-15,-4 0-37 16,4 0-259-16</inkml:trace>
  <inkml:trace contextRef="#ctx0" brushRef="#br0" timeOffset="12837.02">20175 9039 686 0,'0'0'149'0,"0"0"-47"0,0 0-2 0,0 0-35 0,0 0-40 0,0 0-6 0,0 0-14 15,-227 4 1-15,182 7 14 16,10-2-10-16,-17 3 5 15,23-2-10-15,1 2-5 16,-4 2 0-16,9-4 3 16,-6 1-3-16,20-5 0 15,2 3 0-15,7 0-3 16,0 2 3-16,0 0 0 16,0 3 3-16,0 4 1 0,0 1-3 15,7 10 5-15,21 7 9 16,5 9 4-16,-17 14-8 15,0 15 6-15,-13 16 4 16,-3 10-2-16,0 6 15 16,0-3 3-16,0 1-14 15,-19-6 2-15,3-10-2 16,-1-11-9-16,11-19 2 16,-4-13-4-16,10-11 7 15,0-10-4-15,0-7-5 16,0-7-10-16,0-3 2 15,13-3-2-15,7-4 1 16,15 0 1-16,10 0-2 0,32 0-16 16,25-25-108-16,1-7-98 15,31-7-218-15</inkml:trace>
  <inkml:trace contextRef="#ctx0" brushRef="#br0" timeOffset="13832.56">27652 9174 844 0,'0'0'204'16,"0"0"-42"-16,0 0-35 0,0 0-17 0,0 0-51 0,0 0-9 15,-19-9-21-15,19 7-15 16,9-1-9-16,30 2 2 16,12-2-5-16,-3 3 4 15,4 0-6-15,2 0 2 0,-12 0-1 16,-17 0-1-16,4 0-9 15,-10 0 9-15,-3 4 0 16,-6 10 2-16,-7 2-2 16,-3 7 7-16,0 4 0 15,0 1 14-15,-3 10-19 16,-23 1 12-16,-2 7-2 16,2 5-1-16,-13 7-3 15,11 3 6-15,-1-1-9 16,0 1 1-16,13 3-6 15,6-5 1-15,10 3 0 16,0 8-1-16,0-7 0 16,16 1 2-16,4-6 3 15,5-10-4-15,-9-10-1 16,-3-4 0-16,0-13 3 16,-13-9-3-16,6-5 11 15,-6-4-5-15,0-3-2 0,0 0 3 16,0 2-5-16,-25-2 8 15,-43 5-9-15,-18 0-1 16,-36 4-36-16,-29 11-111 16,-44-2-194-16,-23 6-692 15</inkml:trace>
  <inkml:trace contextRef="#ctx0" brushRef="#br0" timeOffset="29883.05">9961 13000 836 0,'0'0'215'0,"0"0"-108"0,0 0-15 0,0 0-32 0,0 0-33 0,0 0-6 15,0 0 16-15,-7-4-22 16,7 4-13-16,0 0 12 16,0 0-1-16,0 3 8 15,0 17-6-15,0 7 16 16,7 4-3-16,6 11-18 16,-1 5 1-16,11 10-1 15,-10 10-1-15,-1 5-1 16,-5 7-2-16,3-2 0 15,-1-5-4-15,-9-6 0 16,10-12-1-16,-10-14 1 16,0-16-1-16,0-12-1 15,0-7 1-15,0-5 0 0,0 0 7 16,0-12 26-16,0-17-6 16,0-13-27-16,-10-5 0 15,1-11-1-15,-1 1 0 16,10 2 0-16,-7-7-1 15,7 1 1-15,0 1-1 16,0-1 2-16,-9 10-2 16,6 7 2-16,-7 8-1 15,0 12 1-15,1 5 0 16,2 8 0-16,-5 8 0 16,2 1-1-16,7 2 0 0,-4 0-1 15,-9 2 0-15,-3 20-6 16,-7 5 7-16,1 8 0 15,2-4-2-15,-2 0 2 16,2-9 0-16,4-2 0 16,9-8 0-16,1-5 0 15,9-6-1-15,0-1 2 16,0 0-1-16,0-4 0 16,0-19 1-16,0-5-1 15,0-7-3-15,9 1 0 16,20 7 2-16,0 4 1 15,-10 10-2-15,-3 6 1 16,4 5 0-16,-1 2-2 16,0 0 0-16,26 0-2 0,-7 14 3 15,1 2-1-15,15 2-2 16,-5 6-22-16,2 0-81 16,3 2-63-16,4-4-71 15,6-9-329-15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7:02.139"/>
    </inkml:context>
    <inkml:brush xml:id="br0">
      <inkml:brushProperty name="width" value="0.05292" units="cm"/>
      <inkml:brushProperty name="height" value="0.05292" units="cm"/>
      <inkml:brushProperty name="color" value="#FF0000"/>
    </inkml:brush>
  </inkml:definitions>
  <inkml:trace contextRef="#ctx0" brushRef="#br0">13776 6077 854 0,'0'0'140'0,"0"0"29"0,0 0-36 0,0 0-8 0,0 0-43 0,0 0-16 16,0 0-3-16,-196-5-34 16,196 5-15-16,39 0-5 15,60-7-1-15,55-7 29 16,45-9 5-16,35 1-24 15,0-2-18-15,3 3 7 16,-3 3-4-16,-9 1-3 16,-20 6 3-16,-32 0-1 15,-22 6 10-15,-23 5-12 16,-22 0-2-16,-32 0 2 16,-20 0 2-16,-22 0-1 0,-22 0-1 15,-4 0 0-15,-6 0 2 16,0 0-2-16,0 0-7 15,0 0 3-15,0 0-21 16,-6 0-84-16,-42 0-129 16,-16 0-307-16</inkml:trace>
  <inkml:trace contextRef="#ctx0" brushRef="#br0" timeOffset="12372.79">25106 6267 839 0,'0'0'148'16,"0"0"-77"-16,0 0 71 0,0 0-27 0,0 0-57 0,0 0 4 0,0 0-5 16,-182 19-8-16,175-19-17 15,7 2-19-15,0 1-2 16,35 0 2-16,62-3-8 16,21 0 16-16,36 0 0 15,16-15-20-15,16-1 6 16,3-4-5-16,-3 2-2 15,-6 3 0-15,-30 0 2 16,-9 5-2-16,-19-1 1 16,-29 5 1-16,-25 0-1 15,-20 3 0-15,-13 2-1 0,-22 1 0 16,-4 0 0-16,-9 0 0 16,0 0-3-16,0 0 2 15,0 0-1-15,0 0-3 16,0 0-13-16,0 0-21 15,0 0-37-15,0 0-60 16,-19 0-23-16,-6 4-156 16,-8-3-331-16</inkml:trace>
  <inkml:trace contextRef="#ctx0" brushRef="#br0" timeOffset="13716.58">5488 6998 852 0,'0'0'138'0,"0"0"-77"0,0 0-13 0,0 0 44 0,0 0-50 0,0 0-36 16,0 0 8-16,254-41-13 16,-178 29 6-16,-2 1-14 15,13 2 6-15,-13 2 0 16,2 2-47-16,-11 4-123 15,-4 1-178-15</inkml:trace>
  <inkml:trace contextRef="#ctx0" brushRef="#br0" timeOffset="16567.91">19072 7755 545 0,'0'0'133'0,"0"0"26"0,0 0-12 0,0 0-20 16,0 0-34-16,0 0-22 0,-105 10-21 15,105-6-3-15,0-4-2 16,0 0-6-16,0 0-5 15,0 0-1-15,0 1-14 16,13 3-6-16,35 1 13 0,25 0 10 16,14-4-23-1,-4-1 1-15,23 0-5 0,-7 0 0 16,4 0-9-16,-16 0 5 16,-1 0-5-16,-12 0 0 15,-7 3 5-15,-12-3-5 16,-1 0 0-16,-22 4-7 15,-16-2 7-15,4-2 0 16,-8 6 0-16,-5-6 0 16,-7 1-3-16,0-1-5 15,0 0-9-15,0 0-2 16,0 0-15-16,0 2-51 16,0 1-13-16,9-1-29 15,-9 2-80-15,10-1-136 16</inkml:trace>
  <inkml:trace contextRef="#ctx0" brushRef="#br0" timeOffset="17783.84">26450 7708 638 0,'0'0'123'0,"0"0"-14"0,0 0 34 0,0 0-17 0,0 0-11 0,0 0-43 0,-122 41-27 16,122-38 14-16,-10-1-8 16,10-2-6-16,0 0-12 15,0 1 0-15,0 2-12 16,45 0 10-16,22-2-6 15,17-1-5-15,9 0-10 16,9 0-2-16,-5 0-6 16,8 0-2-16,-21-1 0 15,-4-5 1-15,-22 3 2 16,-10-2-3-16,-10-2 0 16,-15 5 0-16,-7-1 1 15,0 2 0-15,-13 1-2 0,7 0 1 16,-10-3-3-16,0 3-1 15,0 0-11-15,0 0-16 16,0 0-19-16,0 0-26 16,0 0-46-16,0 0-32 15,0 0-83-15,-20 0-153 16</inkml:trace>
  <inkml:trace contextRef="#ctx0" brushRef="#br0" timeOffset="20116.82">13202 8835 700 0,'0'0'142'0,"0"0"-47"0,0 0 56 0,0 0-39 0,0 0-12 0,0 0-73 15,-70 0-7-15,70 0 0 16,6 0-15-16,58 0-1 16,55 0 18-16,22 0 17 15,22 0-17-15,7-9-10 0,13-2-4 16,-7-1-6-16,-9 4-1 15,-16 1 5-15,-26 0-7 16,-16 5 2 0,-23 2-2-16,-9-3 1 0,-29 3 0 15,-22 0 1-15,0 0-1 16,-23 0 0-16,-3 0 0 16,0 0 0-16,0 0 5 15,0 0-8-15,0 0 3 16,0 0-3-16,0 0-17 15,-10 0-75-15,-19 10-50 16,4-1-132-16,9-5-366 16</inkml:trace>
  <inkml:trace contextRef="#ctx0" brushRef="#br0" timeOffset="24582.6">5479 9341 981 0,'0'0'48'0,"0"0"-9"0,0 0 31 0,0 0 36 15,0 0-55-15,0 0-26 0,0 0-18 16,9 30 24-1,68-26 23-15,26-3-29 0,12-1-3 16,26 0-12-16,0 0 0 16,7-4-7-16,-14-7-1 15,8-1 2-15,-33 4-2 16,-16 0-2-16,-13 0-3 16,-29 5-7-16,-9 3-28 15,-7 0-40-15,-16 0-26 16,7 0-81-16,-13 5-115 15</inkml:trace>
  <inkml:trace contextRef="#ctx0" brushRef="#br0" timeOffset="28999.85">18348 11682 662 0,'0'0'60'0,"0"0"100"0,0 0-30 0,0 0-22 0,0 0-7 0,0 0-19 16,0 0-31-16,-208-2 13 16,208 2-14-16,0 0-16 15,0 0-12-15,0 0-5 16,0 0-13-16,0 0-2 15,22 0 4-15,52 0-6 16,38 2 21-16,13-2-3 16,16 0-7-16,0 0-4 15,-3 0-3-15,-7-6-3 16,-6-2 1-16,-3 4 1 16,-10 0-2-16,-15 2 0 15,-27-1-1-15,-19 3 1 16,-15 0 0-16,-14 0-2 0,-15 0-5 15,-7 0-1-15,0 0-43 16,0 9-145-16,-55 7-123 16</inkml:trace>
  <inkml:trace contextRef="#ctx0" brushRef="#br0" timeOffset="37584.42">24728 11741 1087 0,'0'0'83'0,"0"0"31"0,0 0 17 0,0 0 11 0,0 0-84 0,298 16-11 15,-157-16-18-15,13-3-2 16,6-7-17-16,10-1-9 16,-13 0 2-16,-6 1 1 15,-19 5-1-15,-30 1-6 16,-15 1 3-16,-33 2-19 16,-15 1-8-16,-17-4-35 15,-15 4-58-15,-7 0-54 16,0 0-62-16,-65 0-263 15</inkml:trace>
  <inkml:trace contextRef="#ctx0" brushRef="#br0" timeOffset="38383.97">6017 12457 748 0,'0'0'371'0,"0"0"-284"0,0 0-36 0,0 0 36 0,0 0-47 0,0 0-37 15,64-3 9-15,29 3 8 16,10 0-7-16,12-4-12 15,-2-8 1-15,28 0-2 16,0-3-1-16,0 7-67 16,-16 5-151-16,-7 3-231 0</inkml:trace>
  <inkml:trace contextRef="#ctx0" brushRef="#br0" timeOffset="44284.01">23548 13460 783 0,'0'0'135'0,"0"0"-7"0,0 0-11 0,0 0-28 16,0 0-42-16,0 0-2 15,0 0 8-15,10 4-9 16,70-4 5-16,39 0-3 16,15-9-21-16,17 0-10 15,6 1-7-15,-16 4-7 0,-16 3-1 16,-13 1 0 0,-19 0 0-16,-9 0 1 0,-36 0-1 15,0 0-1-15,-22 0 1 16,-10 0 0-16,-10 0 0 15,-6 0-1-15,0 0 0 16,0 0 0-16,0 0-13 16,0 0-54-16,6 0-31 15,7 0-57-15,3 4-52 16,16 0-162-16</inkml:trace>
  <inkml:trace contextRef="#ctx0" brushRef="#br0" timeOffset="46333.37">7777 14328 559 0,'0'0'163'0,"0"0"-6"0,0 0-16 0,0 0-7 0,0 0-47 0,0 0-22 0,-182 27-1 16,166-27 6-16,16 0-21 15,-4 3-8-15,4-2-9 16,0-1-16-16,0 0-6 16,0 0-5-16,29 3-1 15,29 1 8-15,25-4 16 16,30 0-21-16,8 0-2 16,11 0 3-16,-1 0-7 15,-6 0 6-15,-9 0-7 16,-17-7-6-16,-3 3 5 15,-9-1 0-15,-17 1 1 16,-21 4 1-16,-21-2 2 16,-8 2-4-16,2 0 2 0,-16 0-2 15,1 0 3-15,-7 0-5 16,0 0 2-16,0 0 1 16,0 0 0-16,0 0-11 15,0 0-24-15,0 0-75 16,-7 5-121-16,-21 5-93 15</inkml:trace>
  <inkml:trace contextRef="#ctx0" brushRef="#br0" timeOffset="53715.95">17287 14224 208 0,'0'0'634'0,"0"0"-557"0,0 0 104 0,0 0-72 0,0 0-21 16,0 0-23-16,0 0-15 16,0 0-17-16,-234 26-2 15,234-26-12-15,0 6-16 16,0 2 15-16,6 1 2 16,68-1 7-16,22-3 12 15,26-3-28-15,19-2 6 16,10 0-17-16,-1 0 4 15,-9 0-6-15,0 0 10 16,-9-10-16-16,-26 6 12 16,-13-1-7-16,-26 2 6 0,-9 2-2 15,-33 0-1-15,-2-2 0 16,-17 3 0-16,-6 0 0 16,7 0-6-16,-4 0-4 15,6 0-22-15,1 0-55 16,6 0-52-16,3 0-47 15,10 0-196-15</inkml:trace>
  <inkml:trace contextRef="#ctx0" brushRef="#br0" timeOffset="54799.47">23580 14322 772 0,'0'0'134'0,"0"0"25"0,0 0 9 0,0 0-70 0,0 0-20 0,0 0-7 0,-57 9-5 15,57-9-12-15,0 0-23 16,0 0 0-16,0 1-15 15,0-1-3-15,25 0-6 16,46 0-4-16,47 0 12 16,33 0-9-16,22 0 0 15,26 0-6-15,-3 0-2 16,9 0-4-16,6-1 6 16,-15-2-1-16,-17 2 1 15,-31-3 0-15,-45 0 0 16,-27 2-2-16,-37-2 2 15,-20 3 1-15,-6-6-1 16,-10 7 1-16,0-1 2 0,-3-2-3 16,0 0 0-16,0 3-4 15,0-2-24-15,0 2-37 16,0 0-71-16,0 0-94 16,0 0-158-16</inkml:trace>
  <inkml:trace contextRef="#ctx0" brushRef="#br0" timeOffset="56632.72">11125 15258 434 0,'0'0'255'0,"0"0"-175"0,0 0 81 0,0 0-43 0,0 0-30 15,0 0-39-15,-77-33 24 0,77 33-21 16,0 0 2-16,0 0-6 16,0 0-30-16,0 0-4 15,48-3 2-15,25 3-2 16,33-4 18-16,3-1-7 15,20 2-4-15,-1 0-4 16,13-2-11-16,0 2 3 16,-19 2-3-16,-10-2-2 15,-26 3-2-15,-28 0 2 16,-23-1-4-16,-6-2-4 16,-29 3 4-16,13-2 4 15,-13-1-1-15,0 1-3 16,0 0 4-16,0 2-2 15,0 0-1-15,0 0-2 16,0 0-5-16,0 0-66 16,7 0-58-16,12 0-101 0,19 0-229 15</inkml:trace>
  <inkml:trace contextRef="#ctx0" brushRef="#br0" timeOffset="57383.05">15911 15096 714 0,'0'0'151'0,"0"0"-4"0,0 0 28 0,0 0-67 0,0 0-10 0,0 0-12 15,-141 0-18-15,141 0-29 16,0 0-15-16,29 0-7 15,67-5-1-15,45-4 12 16,36 1-17-16,18 1-11 16,-6 0 0-16,-9 6-1 15,6-6 1-15,-23 3 0 16,-15 4 1-16,-26-1-3 16,-42-3 2-16,-19 4 0 15,-29 0-1-15,-16-1 3 16,-10-1-4-16,-6-1 1 15,0 2 0-15,3 1-6 0,-3 0-27 16,0 0-55 0,0 0-65-16,0 0-54 0,-44 0-292 15</inkml:trace>
  <inkml:trace contextRef="#ctx0" brushRef="#br0" timeOffset="67616.42">9909 16299 871 0,'0'0'144'0,"0"0"-27"0,0 0 43 0,0 0-19 0,0 0-43 0,0 0-53 0,0 0-19 16,-64 7 12-16,64-7-16 15,0 0-7-15,39 0-1 16,38 0 1-16,13 0 9 15,22-8-2-15,3-1-19 16,4-1-3-16,-13 3-6 16,15-2 6-16,-24 5 1 15,-4-1 1-15,-16 3-3 16,-17 1 1-16,-15 1 0 16,-19 0 1-16,-7 0-1 15,-12 0-8-15,2 0-8 16,-9 0-19-16,0 0-28 0,0 0-23 15,10 0-54-15,-10 0 24 16,9 3-60-16,4 5-149 16</inkml:trace>
  <inkml:trace contextRef="#ctx0" brushRef="#br0" timeOffset="68449.78">14998 16636 972 0,'0'0'98'0,"0"0"-30"0,0 0 61 0,0 0-4 15,0 0-30-15,0 0-55 16,0 0-17-16,-26 0 0 0,103 0-2 15,25-9 5-15,20-7-5 16,-10 1-15-16,4 0-4 16,-14 9 1-16,-2 1-6 15,-20 5 6-15,0 0-6 16,-12 0-1-16,8 0-33 16,-2 0-52-16,10 5-70 15,-1-3-17-15,3-2-161 16</inkml:trace>
  <inkml:trace contextRef="#ctx0" brushRef="#br0" timeOffset="69349.42">22263 16611 843 0,'0'0'144'0,"0"0"-2"0,0 0-4 16,0 0-26-16,0 0-33 0,0 0-38 0,-71 9-12 15,71-9 24-15,0 0-27 16,0 0-6-16,3 0-4 15,68 0-7-15,28 0 11 16,36 0-7-16,12-5-6 16,4-8-6-16,-10-1 3 15,-16 3-2-15,-6-1 1 0,-14 1-1 16,-12 5-3-16,0 0 1 16,-35 3-15-16,-3 2-5 15,-23 1-29-15,-13 0-29 16,-6 0-44-16,-13 1-14 15,0 14-60-15,-26 4-112 16</inkml:trace>
  <inkml:trace contextRef="#ctx0" brushRef="#br0" timeOffset="70416.08">7239 17089 548 0,'0'0'492'0,"0"0"-434"0,0 0-14 0,0 0 25 0,0 0-11 16,0 0-47-16,-10 8-6 15,77-8 37-15,17 0 12 16,-1 0-21-16,13 0-6 15,7-12-19-15,12-1-8 16,4-1 4-16,12 2-3 16,-5 4-1-16,-14 1-3 15,0 6-45-15,0 1-40 0,0 0-62 16,-9-4-113-16,-16 0-369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8:50.022"/>
    </inkml:context>
    <inkml:brush xml:id="br0">
      <inkml:brushProperty name="width" value="0.05292" units="cm"/>
      <inkml:brushProperty name="height" value="0.05292" units="cm"/>
      <inkml:brushProperty name="color" value="#FF0000"/>
    </inkml:brush>
  </inkml:definitions>
  <inkml:trace contextRef="#ctx0" brushRef="#br0">21544 6035 709 0,'0'0'303'0,"0"0"-154"0,0 0-24 0,0 0-2 0,0 0-53 0,0 0-14 16,0 0-12-16,0 0-11 15,-16-29-11-15,16 29-3 16,0-2 7-16,0 2-10 16,55 0-8-16,22 0 11 15,38 0-4-15,7 0-4 16,-10 0-6-16,0 0-3 15,-25 0-2-15,3-3 0 16,-23 2 1-16,-9 1 0 16,-13 0 1-16,-23 0-2 0,-6 0 0 15,-16 0-4-15,0 0 4 16,0 0 3-16,0 0-3 16,0 0-2-16,0 0 2 15,0 0-1-15,0 0-1 16,0 0-5-16,0 0-14 15,0 0-24-15,0 0-31 16,-6 0-67-16,-26 0-77 16,-7 4-113-16,4 1-505 15</inkml:trace>
  <inkml:trace contextRef="#ctx0" brushRef="#br0" timeOffset="2283.21">15167 7560 643 0,'0'0'243'0,"0"0"-140"0,0 0 11 0,0 0-11 0,0 0-23 0,-250-30-19 16,212 29 8-16,15 1-9 0,4-4-8 15,10 4-19 1,2-3-9-16,7 3-1 15,0-2-14-15,0-1-1 0,0 3-1 16,0 0-6-16,0 0 6 16,48 0-4-16,16 0 5 15,13 0-4-15,-3 0 1 16,-7 0-5-16,-28 0-1 16,6 0 1-16,-10 0 0 15,-6 0 1-15,-10 0-1 16,-9 0-1-16,-10 0-2 15,0 0-3-15,0 0-4 16,0 0-14-16,0 0-19 16,0 0-34-16,0 0-28 15,0 3-32-15,0 2-11 16,3 3-107-16,13-7-166 16</inkml:trace>
  <inkml:trace contextRef="#ctx0" brushRef="#br0" timeOffset="2818.21">18284 7591 631 0,'0'0'237'0,"0"0"-113"0,0 0-3 0,0 0-10 0,0 0-36 16,0 0-34-16,-3-4 0 16,3 4-1-16,64 0-1 0,22 0 2 15,30-3-23-15,-4-2-8 16,3 1-10-16,-15 0 3 16,-14 1-3-16,-12-1 0 15,-13 1 3-15,-26 3-3 16,-16 0 4-16,-12 0-4 15,-7 0 2-15,0 0 3 16,0 0-1-16,0 0 0 16,0 0-4-16,0 0-1 15,0 0 0-15,-10 0-1 16,-6 0-5-16,7 0-44 16,5 7-48-16,-2 0-50 15,6 2-82-15,0-5-161 0</inkml:trace>
  <inkml:trace contextRef="#ctx0" brushRef="#br0" timeOffset="4601.25">11230 8551 859 0,'0'0'146'0,"0"0"-16"0,0 0-39 0,0 0 10 0,0 0-31 0,0 0-15 0,-134 0 12 16,127 0-12-16,-6 0-18 15,13 0-17-15,0 0-1 16,0 0-8-16,0 0-3 16,0 0-7-16,20 7 6 15,47-2 2-15,45 6 3 16,10-7 7-16,-6-2-7 15,-17-2-9-15,-9 3-2 16,-20-1 1-16,-15-2-2 16,-7 2 1-16,-26-2-1 15,-6 0 0-15,-16 0 0 0,0 0 0 16,0 0 0-16,0 2-5 16,0-2 5-16,0 3-5 15,0-3-3-15,-25 3-39 16,-23 3-38-16,-20 3-72 15,4-3-74-15,10-3-264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9:01.339"/>
    </inkml:context>
    <inkml:brush xml:id="br0">
      <inkml:brushProperty name="width" value="0.05292" units="cm"/>
      <inkml:brushProperty name="height" value="0.05292" units="cm"/>
      <inkml:brushProperty name="color" value="#FF0000"/>
    </inkml:brush>
  </inkml:definitions>
  <inkml:trace contextRef="#ctx0" brushRef="#br0">22856 6391 996 0,'0'0'129'0,"0"0"10"0,0 0 20 0,0 0-52 0,0 0-59 0,0 0 13 15,0 0-14-15,0 0-18 16,-122-16-8-16,196 16-17 16,51 0 19-16,51 0-11 15,29 0-8-15,-6 0 2 16,-13 0-6-16,-13-7 0 15,-16 2-2-15,-22 1 7 16,-33-3-7-16,-38 4 2 16,-25 2-9-16,-29-2 7 15,-10 3-9-15,0 0-7 16,0 0-6-16,0 0-43 16,0 0-34-16,-26 0-56 15,-13 14-55-15,20-4-215 0</inkml:trace>
  <inkml:trace contextRef="#ctx0" brushRef="#br0" timeOffset="1316.1">3789 7346 703 0,'0'0'190'0,"0"0"-67"0,0 0 8 0,0 0-35 0,-266 31-37 16,250-26 14-16,3-4 3 16,13-1-6-16,0 3-6 15,0-3-17-15,0 0-10 16,0 0-19-16,19 1-13 16,55-1-3-16,41 0 5 15,33 0-1-15,15 0 6 0,-5 0-12 16,11 0 4-1,8-1 1-15,9-3-3 0,-20-1-2 16,-18 1-3-16,-26-1-1 16,-29 3 4-16,-23-2 0 15,-12 4 0-15,-32 0 0 16,-10 0 2-16,-10 0-1 16,-6 0-1-16,0 0 4 15,0 0 2-15,0 0 6 16,0 0-10-16,0 0 7 15,0 0-9-15,0 0 5 16,0-3-5-16,0 3-5 16,0 0-42-16,0 0-57 15,-16 0-104-15,-3 0-162 16</inkml:trace>
  <inkml:trace contextRef="#ctx0" brushRef="#br0" timeOffset="2720.86">3343 13859 789 0,'0'0'162'0,"0"0"5"0,0 0-22 0,0 0-1 16,-246 7-48-16,233-6-23 16,0-1-6-16,13 0-29 15,0 0-2-15,0 0-13 16,0 0-8-16,58 0-15 0,38 0 0 15,32 0 1 1,29-1 0-16,7-8 2 16,-4-3-2-16,-19 0 3 15,-13 2-3-15,-19-1-1 0,-29 4 0 16,-32 0-9-16,-15 3 6 16,-27 1-3-16,-6 3 3 15,0-2 3-15,0-2-5 16,0-3 2-16,-39-4-1 15,-5-6-1-15,5 4 10 16,-19-4-6-16,23 5 5 16,3 0-4-16,3 1 1 15,13 4 14-15,13 2-9 16,3 1 10-16,0 1-5 0,0 3-3 16,0 0-6-1,0 0-2-15,3 0-4 0,26 0 0 16,10 7 4-16,5 5 2 15,1 4-2-15,-6-1 0 16,-10 4-2-16,-10 4-5 16,-10 1 6-16,-9 6-1 15,0 1-30-15,-19 5-40 16,-29 2-58-16,-13 4-125 16,-13-2-155-16</inkml:trace>
  <inkml:trace contextRef="#ctx0" brushRef="#br0" timeOffset="3686.23">3391 15895 700 0,'0'0'445'0,"0"0"-280"0,0 0 3 0,0 0-30 0,0 0-62 0,0 0-41 16,-48 0-9-16,48 0-5 0,0 0-13 16,0 0-8-1,71 0 0-15,25 0 5 0,42-7 4 16,3-2-6-16,0 2-3 15,-22-4 4-15,-17 6-4 16,-15 1 0-16,-20 0 0 16,-19 2-4-16,-16 1 1 15,-19-3-2-15,-13 4 2 16,0-3 1-16,0-1-3 16,-38-1 5-16,-1-5 0 15,1-5 0-15,-1 0 4 16,7-3-4-16,0 0 0 15,7 3 14-15,8 3-2 16,1 0 0-16,10 6 1 16,6 0-2-16,0 3 0 15,0 3-5-15,0 0-3 0,0 0-3 16,0 0-7-16,35 0 6 16,13 0 1-16,-3 14-2 15,-6 2-1-15,-10 3 3 16,-10 3-1-16,-19 5-1 15,0 5-1-15,0 3-18 16,-35 8-33-16,-17-1-62 16,-2 4-76-16,-4 1-104 15,10-6-303-15</inkml:trace>
  <inkml:trace contextRef="#ctx0" brushRef="#br0" timeOffset="23118.05">23439 15444 563 0,'0'0'115'0,"0"0"17"0,0 0-17 0,0 0-21 0,0 0-45 0,0 0 1 15,0 0-7-15,0 0-19 16,0-9-4-16,0 9 6 16,0 0-12-16,0 0-4 15,0 0-4-15,0 0-3 0,0 0-2 16,0 0 1-16,0 9 5 16,0 1 5-16,0 5 2 15,0 2-2-15,0 2-2 16,0 0 0-16,0 1-3 15,7 5-4-15,-7-1 1 16,0 3-1-16,0 0 0 16,0 1 9-16,0-4-6 15,0 2-1-15,0-3 4 16,0-1 1-16,0-5-2 16,0-3-5-16,0-1 0 0,3-4 2 15,10-1-2 1,-7-2-1-16,0-2 3 15,-2 1-4-15,5-1-1 16,-2 2 2-16,12-2 5 16,0-3-5-16,16-1 9 0,1 0-7 15,-1 0 2-15,0 0-3 16,20 0-2-16,-4 0 0 16,10 0-1-16,0 0 1 15,3 0-1-15,10 0 0 16,9 0 2-16,-3-1-2 15,10-4 1-15,-13 2 2 16,3-1-5-16,-9 2 2 16,6 1 0-16,-4-6 3 15,7 3 2-15,1 1-3 0,-4 0-1 16,6 0-1 0,7-1 1-16,3 2-1 0,-4-3 0 15,-2 1 3-15,-4 1-1 16,-9 0-2-16,0 1 1 15,-4-2-1-15,4 3-2 16,0-2 2-16,6 1-2 16,-9-1 5-16,-1 1-3 15,-9-1 0-15,-3 2 1 16,9 1-1-16,-12 0-1 16,12 0 1-16,7 0 0 15,-1-3 2-15,-5 2-1 16,9-6 0-16,6 5-1 15,-6-1 0-15,3 1 0 16,-6 2 9-16,-13 0-9 16,-4 0 1-16,-8 0 5 0,-5 0-6 15,-5 0 1-15,6 0 4 16,0 0 2-16,3 0-4 16,-7-3 1-16,11-2 0 15,-11 5-4-15,-5-1 1 16,-4 1-1-16,-16 0 1 15,16-3-1-15,-19 3 0 16,6 0 0-16,-6 0 0 16,3 0 1-16,-3 0-1 0,6 0 0 15,-3 0 0-15,19 0-1 16,-6 0 1-16,9 0 0 16,-9 0 0-16,13 0-2 15,-16 0 5-15,-1 0-3 16,-9-1 0-16,-9 1 1 15,-1-4-1-15,-3 1 1 16,-3 2 3-16,0-2-2 16,0-3 3-16,0 1-2 15,0-4 0-15,0-3 7 16,10 1 1-16,-10-9 14 16,0 2 1-16,0 2-14 15,0-8 13-15,0 2-13 16,0 2 7-16,0-6-18 15,0 2 12-15,0 1 5 0,0 4-9 16,0 7-7-16,0 3 15 16,0-3-12-16,0 3 0 15,0 3-5-15,0-1-5 16,0 2 5-16,0 2 0 16,-26 3-1-16,-19 0-32 15,-9 4-136-15,6 13-286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9:40.295"/>
    </inkml:context>
    <inkml:brush xml:id="br0">
      <inkml:brushProperty name="width" value="0.05292" units="cm"/>
      <inkml:brushProperty name="height" value="0.05292" units="cm"/>
      <inkml:brushProperty name="color" value="#FF0000"/>
    </inkml:brush>
  </inkml:definitions>
  <inkml:trace contextRef="#ctx0" brushRef="#br0">15161 6305 989 0,'0'0'177'0,"0"0"-64"0,0 0 28 0,0 0-19 0,0 0-32 0,0 0-36 16,0 0-8-16,-96 0-7 15,96 0-11-15,0 0-14 16,29 0-12-16,44 0 4 16,30 0 9-16,19 0-5 15,-7-3-8-15,1-2 4 16,-17 3-6-16,-12 2 3 16,6 0-1-16,-20 0-2 15,-5 0 1-15,-30 0-1 0,-3 0 3 16,-12 0-3-1,-23 0 0-15,0 0-2 0,0 0-3 16,0 0-18-16,0 0-24 16,0 0-58-16,0 2-47 15,6 7-78-15,17 3-55 16,22-5-498-16</inkml:trace>
  <inkml:trace contextRef="#ctx0" brushRef="#br0" timeOffset="993.65">19188 6349 862 0,'0'0'150'0,"0"0"-14"0,0 0-41 0,0 0-7 16,0 0-36-16,0 0 6 0,-93 0-12 0,93 0-13 0,45 0-4 15,29 5 21-15,47-5 14 16,14 3-35-16,-7-3-16 16,4 0-8-16,-1 0-3 15,-6 0 2-15,-22 0 4 0,-7-3-6 16,-25 1-2-16,-23 2-4 16,-20 0 1-16,-15 0 3 15,-6 0 0-15,-7 0 0 16,0 0-1-16,0 0 1 15,0 0-1-15,0 0-10 16,0 0-21-16,-29 0-40 16,-19 16-24-16,-16 4-72 15,16-2-18-15,12 2-218 16</inkml:trace>
  <inkml:trace contextRef="#ctx0" brushRef="#br0" timeOffset="2549.54">22978 6252 436 0,'0'0'409'0,"0"0"-296"0,0 0-2 16,0 0-6-16,0 0-26 0,0 0-43 0,0 0 17 15,141 3 2-15,-74-3-11 16,7 0-4-16,12 0-18 16,-6 0 0-16,4-4-2 15,-4-10-3-15,3-3-4 16,13-2-4-16,-3-2-4 15,-9-6 11-15,12 0-13 16,-13-6 5-16,10-5-5 16,-3-3 0-16,-19-8 3 15,2-1-6-15,-15-5 1 16,-10-2-4-16,-9 1 6 16,-14-3 1-16,-12-1 1 15,-7 2-5-15,-6-3 0 16,0 6 3-16,0 2-3 15,0 5 2-15,-16 6-1 16,-19 3 0-16,-13 4-1 0,0 3 2 16,3 5 1-16,-25 1 4 15,15 4-5-15,-22 2 1 16,10 4 0-16,-7 7-3 16,7 3 5-16,-7 6-2 15,-6 0 6-15,-10 0-9 16,16 0-1-16,-9 2-2 15,16 11 3-15,3 3-2 16,-4 7 2-16,-2 4 4 16,-1 4 0-16,-6 6 1 15,13 3-5-15,-13 5 3 0,13 3-1 16,-3 6 0-16,15 4 1 16,4 5 5-16,7 3-4 15,2-1 7-15,13-2 1 16,17-2-6-16,9-2-4 15,0-5 1-15,25-3 0 16,24-5-3-16,24-6 0 16,4-8 2-16,10-1-1 15,12-8 1-15,-3-2-4 16,20-7 2-16,-7-8-19 16,6 0-23-16,1-6-38 15,-17 0-49-15,13 0-75 0,-16 0-71 16,-3-12-260-16</inkml:trace>
  <inkml:trace contextRef="#ctx0" brushRef="#br0" timeOffset="16927.84">21230 18586 600 0,'0'0'99'0,"0"0"55"0,0 0-10 0,0 0 2 0,0 0-69 16,0 0 22-16,0 0 4 15,0 0-32-15,-170 0 5 16,167 0-20-16,3 0-22 15,0 0-4-15,0 0-22 16,0 0 6-16,0 0-14 16,0 0-7-16,0 0 3 0,19 0 4 15,36 0 1-15,12 0-1 16,7 0 0-16,6-7 0 16,3-1-5-16,-6-4-44 15,3-1-61-15,-12-1-53 16,-1-2-36-16,-9-2-178 15</inkml:trace>
  <inkml:trace contextRef="#ctx0" brushRef="#br0" timeOffset="23942.64">23638 18567 817 0,'0'0'143'0,"0"0"-37"0,0 0 12 0,0 0-15 0,0 0-38 15,0 0-15-15,0 0-1 16,-22 0-18-16,22 0 6 15,0 0-15-15,0 0-10 16,0 0-7-16,0 0 3 16,35 0-1-16,35 0 15 15,14 2-1-15,12-2-1 0,16 4-9 16,7-4-5 0,-4 3-3-16,17-1 1 0,-7-2-3 15,-4 0-1-15,-2 0 0 16,6 1 0-16,-16 3 0 15,-13-1 4-15,-12 2-4 16,-20-5 0-16,-23 3 2 16,-5-2-4-16,-7-1 4 15,-10 0-3-15,-3 0 2 16,-13 0-1-16,0 0 1 16,-3 0-1-16,0 0 0 15,0 0-1-15,0 0-13 16,0 0-44-16,-29 3-88 15,-38 2-148-15,9 0-372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0:57.705"/>
    </inkml:context>
    <inkml:brush xml:id="br0">
      <inkml:brushProperty name="width" value="0.05292" units="cm"/>
      <inkml:brushProperty name="height" value="0.05292" units="cm"/>
      <inkml:brushProperty name="color" value="#FF0000"/>
    </inkml:brush>
  </inkml:definitions>
  <inkml:trace contextRef="#ctx0" brushRef="#br0">24510 11712 638 0,'0'0'217'0,"0"0"-110"0,0 0 31 0,0 0-7 0,0 0-49 0,0 0 2 16,0 0-19-16,32-30-22 15,-32 16-3-15,0 1-18 16,0-2-2-16,-13 1-14 16,-44 1-4-16,-36 2-2 15,-26 8 0-15,-35 3 0 16,-16 0 1-16,0 7-1 16,0 11-2-16,0 4-1 15,10 3 3-15,25-5-4 0,26-4 4 16,36-1 0-1,34-7 5-15,26-4-5 16,13-4-2-16,0 0 2 0,0 0 1 16,0 0-1-16,13-13-2 15,10-5-9-15,2 2 4 16,1-3-1-16,-4 2-7 16,14-6 4-16,2-3-9 15,13-1-1-15,-3 0 3 16,-6 3 2-16,-13-3 9 15,6 7 5-15,-12 3 1 16,-4 7 1-16,-13 0 0 16,7 6 2-16,-13 1 2 15,0 1 0-15,0 2 9 0,0 0-10 16,0 0 3-16,0 0-6 16,0 0-1-16,-38 17 1 15,-20 10 0-15,0 3 1 16,-15 1 0-16,5 4 1 15,7 4 2-15,10 0-4 16,16-3 0-16,28-4 1 16,7-10-1-16,0-1 0 15,13-6 0-15,26-2 0 16,28-1-1-16,-3-1-2 16,13 3-64-16,-13-5-121 15,-6-4-262-15</inkml:trace>
  <inkml:trace contextRef="#ctx0" brushRef="#br0" timeOffset="12919.91">22740 6648 588 0,'0'0'180'0,"0"0"-22"0,0 0-72 0,0 0-34 0,0 0 9 0,0 0-3 16,0 0-12-16,0-3 5 16,0 3-17-16,0 0-5 15,0 0 3-15,0 0-18 16,0 0-10-16,0 0 6 0,0 0 0 16,0 0-6-16,0 0-1 15,0 0 12-15,0 0-15 16,0 0 10-16,0 0 0 15,0 0-2-15,0 0 8 16,0 0-7-16,0 0 2 16,0 0 5-16,0 0-5 15,0 0 3-15,0 0-5 16,0 0 7-16,0 0 4 16,0 0 1-16,0 0 4 15,0 0-8-15,0-6-3 16,-6-5-9-16,-13 1 0 15,12-4-3-15,-6 2-1 16,7 2 6-16,-7 1-7 16,4 1 0-16,9 1 2 0,-10-2 2 15,10-2-2-15,-10 1-2 16,10-2 3-16,-6 2-1 16,6-4-2-16,0 1 3 15,-10-1 2-15,7 1-3 16,3 3-1-16,0 1 2 15,0 5 1-15,0-3-3 16,0 2 1-16,0 1-3 16,0 2 2-16,0 2-1 15,0 0 0-15,0 0 0 16,0 0 3-16,0 0-4 16,0 0 1-16,0 0-3 15,0 0 3-15,0 0 0 0,0 0 0 16,0 0-4-1,0 0 4-15,0 0 1 16,0 0-1-16,0 0-7 0,0 0 7 16,0 0 0-16,0 0 1 15,13 0-1-15,13 0 0 16,-4 0-1-16,4 0 1 16,9 0 0-16,7 0 4 15,9 0-5-15,-3 0 1 16,0 0 0-16,16-3 6 15,-3-2-6-15,6-2 0 16,-6-1 0-16,-3-1 0 16,6 5 0-16,-9-3-1 15,2 2 1-15,4 2-1 16,7 0 2-16,2 0-2 16,7 1 5-16,13-1-3 0,-4 3 0 15,1-4-1-15,9 4 0 16,-6-5-3-16,-3 2 3 15,-4 3-7-15,-3-1 6 16,0-2 1-16,4 2 0 16,2-2 0-16,1-4-2 15,6 0 3-15,3 1-2 16,-3-1 2-16,16-1 3 16,-10-3-4-16,13 3 0 15,4-3-7-15,-10 2 9 0,3-3-2 16,-16 5 1-16,0-1 4 15,-10 0-9-15,4 4 4 16,-1 2-1-16,-3 0 1 16,1 2 2-16,-17 0-1 15,-3 0-1-15,0 0 0 16,-3 0-1-16,-9 0 1 16,-11 0 0-16,-5 0 1 15,-8 0-1-15,11 0 0 16,6 0 1-16,12 0-1 15,20 0 2-15,4 0-2 16,-5-2-2-16,1-1 2 16,-22 3 3-16,-7-2-3 0,-9 2 1 15,-30 0-1-15,1 0 0 16,-10 0 0-16,0 0 1 16,6 0-1-16,-6 0 0 15,0 0-2-15,0 0 2 16,0 0 0-16,0 0-3 15,0 0 7-15,3-4-2 16,4 4-2-16,-4-3 4 16,7-2-5-16,-10 5 2 15,6-3 5-15,-6 3 2 16,3 0-3-16,-3 0 7 16,0-1-4-16,0 1-2 0,0 0-3 15,0 0-2-15,13 0-1 16,-10 0-1-1,20 6 1-15,-17 15 1 0,13 4 3 16,1 12 3-16,-14-2 0 16,4 9-1-16,-7-6-2 15,3 0-1-15,-6-3-3 16,3-4 2-16,4-7-2 16,-4-1 0-16,7-9 0 15,-10-5 0-15,6-5 0 0,-3-4-1 16,4 0-19-1,2 0-42-15,14 0-73 16,-17-18-136-16,4-14-302 0</inkml:trace>
  <inkml:trace contextRef="#ctx0" brushRef="#br0" timeOffset="13866.32">24718 5671 881 0,'0'0'267'0,"0"0"-113"0,0 0-30 0,0 0-35 0,0 0-23 16,0 0-16-16,0 0 6 16,-35-1-20-16,35 1-18 15,0 0 4-15,0 0-21 0,7 0 3 16,41 0-2 0,16 0 2-16,26 0-1 0,-1 0-1 15,4-4-2 1,-6 4 0-16,-1-3-1 0,-31 1 0 15,-10 0 0 1,-16-1-6-16,-17 3-2 0,-5 0 3 16,-7 0-3-16,0 0 3 15,0 0 3-15,0 10 3 16,-7 0 0-16,-31 7 3 16,-10-1-2-16,-7 0 6 15,-12 6-7-15,0-2-2 16,-1 1 2-16,4 4 1 15,7-6-1-15,12-2 5 16,6-2 1-16,10-3 5 16,10-7 3-16,13 1-13 15,6-4 5-15,0-2-7 0,0 0 3 16,0 0-2-16,0 0 1 16,6 0 3-16,49 0 2 15,15 0 6-15,23 0-8 16,-9 0-7-16,9-5 6 15,-17-3-3-15,-18-1 0 16,-3 2 0-16,-10 0-3 16,-10 4 2-16,-10-2-9 15,-8 4-6-15,-8-2-18 16,-6 2-29-16,4 1-40 16,-7 0-44-16,13 0-81 0,-13 0-181 15</inkml:trace>
  <inkml:trace contextRef="#ctx0" brushRef="#br0" timeOffset="23117.99">20297 7752 942 0,'0'0'222'0,"0"0"-106"0,0 0-20 0,0 0-21 0,0 0-57 16,0 0 0-16,0 0 6 15,112 2 13-15,-28-2-16 16,-1 0-14-16,-16 0-7 0,-2-5 0 16,-4-1 0-16,-7 1-3 15,-6 2-13-15,-3 2-62 16,-13 1-78-16,-26 0-45 16,14 0-202-16</inkml:trace>
  <inkml:trace contextRef="#ctx0" brushRef="#br0" timeOffset="31951.34">27117 17455 964 0,'0'0'114'0,"0"0"-2"0,0 0 4 0,0 0-8 0,0 0-59 15,0 0-19-15,0 0 6 16,0 0-4-16,102-8-9 16,1-3-5-16,12-1 2 15,20 1-2-15,-7 3-11 16,4 0-4-16,-1 4 4 16,-19 4-5-16,-16 0-2 0,-22 0-4 15,-10 0 4 1,-16 1 0-16,-9 10-3 0,-4-3-2 15,-3 3 5-15,-22 1-24 16,6 0-89-16,-7 0-75 16,-5-5-82-16,-4-2-306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1:41.056"/>
    </inkml:context>
    <inkml:brush xml:id="br0">
      <inkml:brushProperty name="width" value="0.05292" units="cm"/>
      <inkml:brushProperty name="height" value="0.05292" units="cm"/>
      <inkml:brushProperty name="color" value="#FF0000"/>
    </inkml:brush>
  </inkml:definitions>
  <inkml:trace contextRef="#ctx0" brushRef="#br0">5360 7894 852 0,'0'0'207'0,"0"0"-64"0,0 0-1 0,0 0-37 0,0 0-37 16,0 0-21-16,0 0-11 15,-77-4-19-15,77 4 0 16,0 0 2-16,64 0 0 0,58 0 19 15,38 0-1 1,49 0-15-16,18-12-12 0,7 0-5 16,7 0 1-1,-4 0-8-15,7 5 4 0,-20 0-1 16,-15 6 1-16,-20 1-2 16,-7 0 2-16,-15 0-2 15,-45 0 4-15,-48 4-4 16,-26-2-2-16,-48 0 0 15,0-2 2-15,0 3 1 16,0-2 3-16,0-1-4 16,0 0-4-16,-19 0 3 15,-10 0-12-15,3 3-48 16,7 1-74-16,9-2-129 16,1-2-308-16</inkml:trace>
  <inkml:trace contextRef="#ctx0" brushRef="#br0" timeOffset="4731.85">25847 7189 682 0,'0'0'163'0,"0"0"-22"0,0 0 5 0,0 0-65 0,0 0-13 0,0 0-3 16,0 0-2-16,-83 0-6 16,83 0-12-16,0 0-11 15,0 0-5-15,0 0-4 16,0 0-7-16,0 0-8 15,0 0 6-15,0 0-6 16,0 0-5-16,22 0 25 16,10 3-2-16,23-1-12 15,-1 1-9-15,7-3-2 0,3 0 8 16,3 0-11-16,1 0 1 16,-1 0 3-16,7 0-6 15,0 0 4-15,-1-3 0 16,-5-2-4-16,-11 4-4 15,8-2 4-15,-5-1 1 16,1 0 4-16,-3 3-3 16,-10-2-2-16,7 3-4 15,-10 0 4-15,-7 0 0 16,-6 0-1-16,-6 0 1 16,-13 0-1-16,-7 0 0 15,-6 0 0-15,10 0 1 16,-10 0 4-16,0 0-4 0,0 0 0 15,0 0 1 1,0 0-1-16,0 0 3 0,0 0-3 16,0 0 0-16,0 0 2 15,0 0-2-15,0 0 3 16,0 0 2-16,0 0-5 16,0 0-2-16,0 0 2 15,0 0 5-15,0 0-3 16,0 0 12-16,0 0-6 15,0 0 10-15,0 0-5 16,0 0 2-16,0-1-5 16,0-2 2-16,0 1-11 0,0-4 6 15,0-2-5-15,0 0 0 16,0-2-2-16,0-2 0 16,0 2 0-1,0-4 2-15,0 3-2 0,0-5 0 16,0 0 0-16,0-2 2 15,0-5-1-15,0 6-1 16,0-6 0-16,0 4 0 16,0-3 1-16,-10 1-1 15,10 2 0-15,0-2 0 16,-6-1 0-16,6-1 2 16,-10-3-2-16,7 2 0 15,-4 2 0-15,4-6 1 16,3 0-1-16,-3 0 0 15,-4-3 0-15,7 2 1 16,0-1-2-16,0-2 2 0,0-3-2 16,-6 0 2-1,3-1-2-15,0 0 1 16,3 0 0-16,-4 0 0 16,-5 0 1-16,9 3 0 0,0 2-2 15,0 0 1-15,0 4 0 16,0 2 0-16,0-1 1 15,0 4-2-15,0-2 1 16,0-2 0-16,0 6 0 16,0-4 0-16,0 2 1 15,0 3-1-15,0-1 1 0,0-4 0 16,0 5 3-16,0-7-4 16,0 5 1-16,0-4-1 15,0 3 1-15,0-4-1 16,0 3 0-16,0 1 0 15,0 2 0-15,9 4 2 16,-9-2-1-16,4 5-1 16,-1-3 0-16,-3 0-2 15,0 1 2-15,0-1 1 16,0 2 0-16,0 2 0 16,0 3-1-16,0 2 0 15,3-1 1-15,-3 2-1 0,0 5 0 16,0-4 1-1,0 3-1-15,0 0 0 16,0 2-1-16,0 0 2 0,0 0-1 16,0 0 0-16,0 0-1 15,0 0 1-15,0 0 0 16,0 0 2-16,0 0-1 16,0 0-1-16,0 0-1 15,0 0-1-15,0 0 2 16,0 0 0-16,0 0 1 15,0 0-1-15,0 0-4 16,0 0 4-16,0 0 0 16,0 0-2-16,0 0 2 0,0 0-3 15,13 0 3-15,0 0 0 16,16 0 0-16,6 0 0 16,7 0 1-1,6 0 1-15,3 0-1 0,7 0 0 16,22 0-2-16,-6 0 2 15,18 0 3-15,-8 0 0 16,-1 0-4-16,7 0 0 16,-16 0-5-16,12 0 5 15,-6 0 0-15,-6 0-4 16,3 0 2-16,10 0 1 16,6 0 0-16,-7 0 1 15,-2 0 0-15,-1 0 0 16,-16 0 0-16,-9 0 0 15,0 0 2-15,-10 0-1 0,-3 0-1 16,-13 0 0 0,-3 0-1-16,-1 0 1 0,-5 0 0 15,-4 0 0 1,-3 0 1-16,-16 0-2 0,10-2 2 16,-10 2-1-16,0 0 3 15,0 0-3-15,0 0 3 16,0 0-1-16,0 0-1 15,0 0-1-15,0 0 1 16,0 0 0-16,0-3-1 16,0 1-1-16,0 2-13 15,0 0-75-15,-10 2-156 0,-38 13-176 16</inkml:trace>
  <inkml:trace contextRef="#ctx0" brushRef="#br0" timeOffset="7698.93">25206 7115 601 0,'0'0'225'0,"0"0"-60"15,0 0-43-15,0 0-35 0,0 0-25 0,0 0-6 0,0 0 3 0,9-54-12 16,-9 54-8-16,0 0 6 16,0 0-17-16,0 0-8 15,0 0-1-15,0 0-9 16,0 0-5-16,0 0-2 15,-6 7 6-15,-4 6-5 16,1 5 2-16,-1-2-2 16,-3 4 2-16,7 0-3 15,-4 2-1-15,10 1 2 16,0 3-2-16,0-4-1 16,0 0 1-16,0 1-2 15,0-5 1-15,23 0-1 16,2 0 0-16,-2-3 0 0,9-4 0 15,-7-1 0-15,4-3-1 16,3-4 1-16,-9-1 3 16,2-2-3-16,8 0 0 15,-11 0 0-15,7 0 2 16,6 0 1-16,-12-12-3 16,9-1 0-16,-4-1-3 15,-8 1 8-15,-1-2-7 16,-3 1 8-16,-10-3-5 15,1 2 2-15,-7-5-1 16,0 0-1-16,0-1 5 16,0-1-2-16,0-1 1 15,0 5 0-15,-10 0 25 16,-25 1-19-16,-4 7 17 16,-18-4-19-16,2 3-6 0,4 2 1 15,-4-1-4-15,1 6 0 16,6 1 0-1,0 3-3-15,9 0-24 0,10 3-89 16,4 13-160-16,6-1-180 16</inkml:trace>
  <inkml:trace contextRef="#ctx0" brushRef="#br0" timeOffset="8972.58">24988 5343 485 0,'0'0'184'0,"0"0"-49"0,0 0-34 0,0 0-26 0,0 0-7 0,0 0 6 15,77-54-14-15,-74 46-7 16,3 3-8-16,1-2 1 15,-4 3-10-15,-3-1 5 0,0 4 0 16,10-1-7 0,-10 2 7-16,0 0-5 0,0 0-14 15,0 0 2 1,0-2-11-16,0 2-2 0,0 0 1 16,0 0-3-1,0 0-2-15,0 0-4 0,0 0 1 16,0 5 7-16,0 15 1 15,-10 3 4-15,7 4-4 16,-4 1-4-16,1 6 3 16,-4 2-6-16,10 1-1 15,-9-5-1-15,9 6-3 16,0-2 3-16,0-7-8 16,0-1 10-16,-4-9-4 15,4-3-1-15,0-4-1 16,-6-5 1-16,6-3 4 15,0-4-4-15,0 0-2 0,0 0 0 16,0 0 2-16,0 0-15 16,0 0-79-16,0 0-177 15,0 0-293-15</inkml:trace>
  <inkml:trace contextRef="#ctx0" brushRef="#br0" timeOffset="23115.18">3100 7754 1032 0,'0'0'80'0,"0"0"-12"0,0 0-13 16,0 0 42-16,0 0-80 15,0 0-15-15,0 0 15 16,0 58 28-16,29-31-1 0,-13-1-21 16,-7-9 2-16,14-3 13 15,-23-9-37-15,6-5 7 16,13 0 3-16,39-4 19 15,25-33-10-15,49-20-12 16,19-12-3-16,18-8-5 16,-11 4-32-16,-5 4-46 15,21 6-70-15,-8 1-25 16,1 1-153-16</inkml:trace>
  <inkml:trace contextRef="#ctx0" brushRef="#br0" timeOffset="24766.35">4623 9879 638 0,'0'0'109'0,"0"0"19"0,0 0 14 0,0 0 10 15,0 0-50-15,0 0-35 16,-161 0 0-16,161 0-5 16,0 1-14-16,0 2-10 15,0-1-9-15,0 1-16 16,0 2-8-16,0-3-5 0,0 9-2 16,64 4 1-16,33-2 2 15,15 4 16-15,29 0-7 16,13-5-2-16,3 4 2 15,3-2-7-15,-6-1-2 16,3-2 6-16,-16 0 1 16,-9-3-4-16,-10 1-3 15,-10-2 1-15,-6 1 2 16,-23 1-1-16,-9-2 1 16,-26-5 0-16,0-1 10 15,-23-1-6-15,-5 0 11 16,-17 0-11-16,-3 0 6 0,0 0 3 15,0 0-13-15,0 0-2 16,0 0 1-16,0 0-1 16,0 0-3-16,0 0 1 15,0 0-7-15,0 0-33 16,0 0-51-16,0 0-111 16,0 4-138-16,0-3-606 15</inkml:trace>
  <inkml:trace contextRef="#ctx0" brushRef="#br0" timeOffset="25582.31">8406 10018 501 0,'0'0'259'0,"0"0"-160"0,0 0 51 0,0 0-5 0,0 0-35 16,0 0-58-16,-205-18 6 16,205 18-13-16,0 0-14 0,0 0-11 15,48 0 0 1,51 0 1-16,61 0 19 0,26-7-17 15,13-2-14-15,6 0-9 16,1 3-1 0,-5-3 1-16,-2-3 2 0,-29 6-1 15,-35-3 6-15,-42 1-2 16,-42 7-4-16,-22 1 1 16,-16-3 12-16,-13 3-13 15,0 0 2-15,0 0-4 16,0 0 1-16,0 0-2 15,0 0-11-15,-13 0-41 16,-19 0-72-16,0 4-92 16,19-4-237-16</inkml:trace>
  <inkml:trace contextRef="#ctx0" brushRef="#br0" timeOffset="27533.44">14427 9969 930 0,'0'0'54'0,"0"0"22"0,0 0 67 0,0 0-35 0,0 0-51 0,0 0 1 16,0 0-7-16,-67 9-32 16,153-9 3-16,33 0 37 15,35 0-13-15,22-3-27 16,3-11-3-16,-9 4-8 16,-6 1-6-16,-20 0-1 15,-28 1 3-15,-14 4 0 16,-28 4-5-16,-32 0 2 15,-17 0 0-15,-25 0-1 16,0 0 3-16,0 0-3 16,0 0-2-16,0 0 2 0,0 0-1 15,0 0 0-15,0 0-13 16,0 0-17-16,0 0-57 16,0 0-78-16,0 0-60 15,13 3-193-15</inkml:trace>
  <inkml:trace contextRef="#ctx0" brushRef="#br0" timeOffset="28749.46">25581 9999 813 0,'0'0'135'0,"0"0"-1"0,0 0 8 0,0 0-46 0,0 0-31 0,0 0 17 0,-138 0-22 0,138 0-7 15,0 0-28 1,0 0 1-16,0 0-5 0,38 0-1 16,36 0-12-16,48 0 6 15,19-3-4-15,19-5-7 16,1 0-3-16,-4 0-4 16,-6-3 4-16,-14-2 0 15,-12 2 2-15,-28 1 4 16,-20 2-12-16,-20 1 6 15,-12 1 0-15,-22-2 1 16,-11 5-1-16,-12 2 5 16,0 1-12-16,0 0-2 15,0 0-41-15,0 0-54 16,-9 0-72-16,-43 0-107 16,-15 0-303-16</inkml:trace>
  <inkml:trace contextRef="#ctx0" brushRef="#br0" timeOffset="32374.24">5206 12129 693 0,'0'0'224'0,"0"0"-101"0,0 0-7 0,0 0-1 0,0 0-73 0,0 0-26 16,-29 3-5-16,29-2-8 16,0 2 0-16,42 1 14 15,22-1 36-15,26-1-13 16,16 0-20-16,15 1-8 0,21-2 8 16,8 3-18-1,23 0 6-15,13 0-6 16,3 4 10-16,1-5-4 15,-4 2-8-15,-7 2 3 0,-19-3 5 16,-6 0-7-16,-25 1 2 16,2-2 5-16,-9-3 7 15,-10 2-9-15,-19 0 0 16,-10 1 0-16,-35 2-5 16,-9-2 0-16,-10 2 0 15,-13-1-1-15,-7-1 3 16,-5-1-1-16,-4 1-2 15,0-3 2-15,0 0 0 16,0 0 2-16,0 0-3 0,0 0 3 16,0 0-4-1,-23 0-7-15,-31 3-69 0,-1 6-91 16,-19 1-68-16,23-5-254 16</inkml:trace>
  <inkml:trace contextRef="#ctx0" brushRef="#br0" timeOffset="38555.76">24542 12236 883 0,'0'0'149'0,"0"0"-11"0,0 0-19 0,0 0-52 0,0 0-17 0,0 0 4 16,0 0 0-16,-125 20-13 15,125-20-14-15,58 0-14 16,60 0 24-16,52-7 2 16,48-13-23-16,23-7-8 15,9-1-3-15,-6 4-1 16,-30 3-4-16,-25 6 1 15,-38 3-1-15,-39 6 0 16,-19 6 2-16,-45-3-3 16,-9 3 2-16,-29 0-1 15,-4 0 2-15,-6 0-1 16,0-1 0-16,0-2-1 16,0 3 0-16,0 0-2 0,0 0-4 15,0 0-26-15,0 0-35 16,-6 0-110-16,-4 8-67 15,10 0-247-15</inkml:trace>
  <inkml:trace contextRef="#ctx0" brushRef="#br0" timeOffset="41370.14">5838 14506 873 0,'0'0'57'0,"0"0"19"0,0 0 20 15,0 0 9-15,0 0-62 0,0 0-43 0,0 0-3 16,-55 19 3-16,103-15 8 15,23-1 42-15,31-2-1 16,23 2-25-16,17-3-8 16,15 0-2-16,13 0-5 15,3 0-3-15,3 0-4 16,4 0-2-16,2 0 0 16,-9 0 7-16,-3-7-2 15,3 3-5-15,-15-1-7 16,-11 5 0-16,-22 0 0 0,-22 0-8 15,-20 0-7 1,-25 0 10-16,-1 5-15 0,-18 2 16 16,-4 2-29-16,-16 2-28 15,-9 2-40-15,3 1-13 16,-10 2-76-16,0-4-102 16</inkml:trace>
  <inkml:trace contextRef="#ctx0" brushRef="#br0" timeOffset="45161.58">20897 14803 700 0,'0'0'75'0,"0"0"78"0,0 0-41 0,0 0 35 15,-254 0-43-15,219 0-54 0,13 0 7 16,9 0 7-16,7 0-12 15,6 0-17 1,0 0-17-16,0 0 11 0,6 0-13 16,58 0-16-16,55 0 11 15,44 0 10-15,33 0-14 16,19-16-1-16,9 1-3 16,-3-6 0-16,-6 1 2 15,0 6 2-15,-26-3-6 16,-29 7-1-16,-25 3 0 15,-36 3 3-15,-25 4 1 16,-13 0-4-16,-26 0 0 16,1 0 4-16,-14 0-7 15,-6 0 3-15,-10 0-1 0,-2 0-1 16,-4 0 2-16,0 0-6 16,0 0-30-16,0 4-75 15,-16 7-68-15,-26 7-31 16,-13-4-146-16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2:38.372"/>
    </inkml:context>
    <inkml:brush xml:id="br0">
      <inkml:brushProperty name="width" value="0.05292" units="cm"/>
      <inkml:brushProperty name="height" value="0.05292" units="cm"/>
      <inkml:brushProperty name="color" value="#FF0000"/>
    </inkml:brush>
  </inkml:definitions>
  <inkml:trace contextRef="#ctx0" brushRef="#br0">5831 6574 565 0,'0'0'207'0,"0"0"-36"0,0 0-68 0,0 0 26 0,0 0-37 0,0 0-33 15,0 0-10-15,0 0 0 0,-221-5-3 16,221 5-17-16,0 0-14 16,0 0 13-16,0 0-15 15,0 0-2-15,10 0-1 16,44 4 6-16,33 3 5 15,31 2 17-15,7-2-13 16,10-2-15-16,6 2-4 16,10-3-5-16,9-2 8 15,-3 0-5-15,13 0-4 16,-10-2 0-16,1 0 0 16,-20 0 4-16,-19 0 2 15,-10 3-4-15,-16 0-1 16,-29 1 1-16,-12 3 1 0,-13-6 3 15,-30-1 0 1,8 3 5-16,-8-3 1 0,-5 2 1 16,-7-2-5-16,0 0 3 15,0 0-9-15,0 0 1 16,0 0 2-16,0 0-5 16,0 0 0-16,0 0 1 15,0 0-1-15,0 0-23 16,10 0-53-16,-10 0-88 15,0 0-94-15,0 2-123 16</inkml:trace>
  <inkml:trace contextRef="#ctx0" brushRef="#br0" timeOffset="10333.01">2853 10985 212 0,'0'0'602'0,"0"0"-432"0,0 0-18 0,0 0-52 0,0 0-32 0,0 0-16 0,0 0-3 16,0 0 18-16,0 0-23 15,0 0 11 1,0 0-3-16,0 0-12 0,0 0-6 15,-3 0-5-15,3 0 1 16,0 0-5-16,0 0-3 16,0 0-5-16,0 0-10 15,0 0-1-15,-4 0 5 16,4 0-8-16,0 0 0 16,0 0 4-16,0 0-1 15,0 0-1-15,0 0-1 0,0 0 1 16,0 0-4-16,0 0-1 15,0 0 3-15,0 0-3 16,0 0 2-16,0 0-6 16,0 0 7-16,0 0-3 15,0 0 1-15,0 0-1 16,0 0 1-16,0 0-3 16,0 0 2-16,-9 0-1 15,9 0 0-15,0 0-1 16,0 0 0-16,0 2-3 15,0-2 4-15,0 0 0 16,0 0 2-16,0 0-3 16,0 0 1-16,0 0 0 15,0 0 0-15,0 0-2 0,0 0 2 16,0 0 0-16,0 0 0 16,0 0 1-16,0 0-2 15,0 0-3-15,0 0 1 16,0 0-5-16,0 0-2 15,0 0-5-15,0 0 0 16,0 0-3-16,0 0-9 16,0 0-2-16,0 0-10 15,0 0-10-15,0 0-41 16,0 0-27-16,0 0-5 16,0 0-83-16,0 0-51 15,0-4-127-15</inkml:trace>
  <inkml:trace contextRef="#ctx0" brushRef="#br0" timeOffset="10766.82">2837 10854 458 0,'0'0'201'0,"0"0"-20"0,0 0-41 0,0 0-52 16,0 0 21-16,0 0-49 0,-35-27-25 15,22 27-16-15,3 0-11 16,0 0-8-16,-6 4 12 16,-6 10-12-16,12 4 2 15,1 0-2-15,6 3 4 0,3-3 2 16,0-2-4-16,0 1-2 16,0-3 0-16,0-1-2 15,16-4-1-15,12 1 3 16,-2-2 5-16,3-3-3 15,-3-3 1-15,-7-2 1 16,-6 0-2-16,3 0 0 16,-3 0 1-16,-7-7 5 15,4-11-6-15,-10 0 7 16,0-6 10-16,0 1 13 16,0-2 10-16,-16 4-9 15,-17 6-13-15,-2 2-7 16,-3 3-13-16,2 6-2 15,-8 4-9-15,8 0-41 0,1 0-82 16,-3 11-85-16,18 8-243 16</inkml:trace>
  <inkml:trace contextRef="#ctx0" brushRef="#br0" timeOffset="11583.49">2366 11006 746 0,'0'0'252'0,"0"0"-82"0,0 0-68 0,0 0-63 0,0 0-10 15,0 0-11-15,54-19-14 16,13 12 8-16,20-5-1 15,3 6 6-15,-1-3 5 16,4 3-9-16,-28-1-9 16,-1 2 11-16,-26 1-8 0,-15 2-6 15,-17 2 6 1,-6 0 1-16,0 0 4 0,0 0 6 16,0 0 12-16,0-3 2 15,-6-2-3 1,-33-2-15-16,-9 1-12 15,0 2 8-15,0-3-5 0,9 4 5 16,4-1 2-16,9 0 7 16,4 0 3-16,22 3-2 15,0-2-8-15,0 3 3 16,0-1-10-16,0 1-1 16,0 0-4-16,10 0-5 15,28 0 5-15,10 0-2 16,-9 0 0-16,6 0 2 15,-10 0-2-15,-6 5 2 0,-10 6 0 16,-6-2-1-16,-7 3-2 16,-6 5 0-16,0 5 2 15,0 0-3-15,-19 9-6 16,-20 0-38-16,-15-1-68 16,9-5-75-16,-6-2-26 15,-1-4-195-15</inkml:trace>
  <inkml:trace contextRef="#ctx0" brushRef="#br0" timeOffset="12701.09">2224 7208 175 0,'0'0'602'0,"0"0"-375"0,0 0-66 0,0 0-55 0,0 0-33 15,0 0-16-15,-125-4 14 16,122 4-16-16,3 0-15 16,0 0 0-16,0 0-14 15,0 0-6-15,0 0-12 16,42 0 5-16,25 0 5 15,36 0-6-15,-1-5-4 16,11-2-4-16,-8-3-3 16,-2 0 5-16,-20 0-5 15,-25 1 4-15,-10 2-5 0,-22 6 3 16,-23 1-3-16,3 0 5 16,-6-3-2-16,0 3 5 15,0-2 2-15,-6-4 2 16,-32-5 2-16,-7 1-13 15,-13-7 2-15,-9 2-2 16,-7-4-1-16,19 4 0 16,11 1 4-16,11 1 4 15,17 7 2-15,10 0-2 16,0 4 3-16,6-1-3 16,0 3-4-16,0 0-4 15,0 0-4-15,0 0-1 16,38 0 1-16,17 0 4 15,5 0 0-15,1 8-1 16,-13 1 0-16,-3 0 1 0,-9-3-3 16,-20 9 3-16,-10-4-3 15,4 5-5-15,-10 6-1 16,0 5-14-16,0 8-50 16,-55 7-44-16,-31 10-101 15,-27 7-149-15</inkml:trace>
  <inkml:trace contextRef="#ctx0" brushRef="#br0" timeOffset="15935.15">7793 7827 512 0,'0'0'105'0,"0"0"-71"0,0 0-29 0,0 0 2 0,0 0-14 15,0 0 4-15,-9 0-8 0,9 0-29 16,0 11 5-16,-7-1-106 16</inkml:trace>
  <inkml:trace contextRef="#ctx0" brushRef="#br0" timeOffset="16133.7">7793 7827 360 0,'-131'126'195'0,"121"-126"-120"16,10 2-71-16,0 2-4 15,0 5-5-15,0 5-25 16,0-1-45-16,0 5-181 16</inkml:trace>
  <inkml:trace contextRef="#ctx0" brushRef="#br0" timeOffset="16316.64">7569 8388 262 0,'0'0'151'0,"0"0"-131"15,0 0-18-15,0 0-4 16,0 0-43-16,0 0-108 16</inkml:trace>
  <inkml:trace contextRef="#ctx0" brushRef="#br0" timeOffset="16483.71">7521 8741 302 0,'0'0'165'0,"0"0"-91"0,0 0-35 15,0 0-32-15,0 0-7 16,0 0-29-16,0 58-205 15</inkml:trace>
  <inkml:trace contextRef="#ctx0" brushRef="#br0" timeOffset="16651.89">7502 9159 406 0,'0'0'83'0,"0"0"-44"16,0 0-23-16,0 0-16 16,0 0-56-16,0 0-213 15</inkml:trace>
  <inkml:trace contextRef="#ctx0" brushRef="#br0" timeOffset="16849.68">7550 9599 271 0,'0'0'183'0,"0"0"-150"16,0 0 1-16,0 0-33 16,0 0 6-16,0 0-7 15,0 94 0-15,0-73-60 16,0 5-19-16</inkml:trace>
  <inkml:trace contextRef="#ctx0" brushRef="#br0" timeOffset="17050.2">7556 10131 414 0,'0'0'180'15,"0"0"-66"-15,0 0-50 16,0 0 24-16,0 0-64 15,0 0-5-15,-9 77-19 16,5-73 2-16,4 5-2 16,0-2-2-16,0 3-27 15,0 0-113-15,0 5-39 16,0 3-307-16</inkml:trace>
  <inkml:trace contextRef="#ctx0" brushRef="#br0" timeOffset="17254.79">7537 10488 332 0,'0'0'192'16,"0"0"-116"-16,0 0-1 15,0 0-8-15,0 0-11 16,0 0-14-16,-10 34-17 16,4-27-18-16,6-2-6 15,0-2-2-15,0 5-18 16,0-4-72-16,0 6 19 15,0 4 4-15,0 0 18 16,0 2 39-16,0-1-136 16</inkml:trace>
  <inkml:trace contextRef="#ctx0" brushRef="#br0" timeOffset="17500.25">7521 10735 454 0,'0'0'166'0,"0"0"-48"16,0 0 14-16,0 0-54 15,0 0-30-15,0 0 21 16,0 12-11-16,0-12 0 16,0 0-19-16,0 0-13 15,0 0-10-15,0 0-13 16,0 0-1-16,0 0-2 16,0 0 1-16,0 0-2 15,0 0 0-15,0 0 1 0,0 0-51 16,0-16-100-1,6-17-25-15,10-16-309 0</inkml:trace>
  <inkml:trace contextRef="#ctx0" brushRef="#br0" timeOffset="18588.16">7636 7707 636 0,'0'0'262'0,"0"0"-138"0,0 0-18 0,0 0-18 0,0 0-54 0,0 0 1 16,0-21-10-16,0 21-10 15,0 0-15-15,0 0 1 16,0 0-2-16,0 0-1 16,0 0 2-16,0 0-9 15,0 6 0-15,0 9-38 0,0 1-67 16,0 6-15-16,0-2-13 15,0 0-46-15,0 1 76 16,0-3 22-16,0 0 90 16,0 3 0-16,0-3 10 15,0-3 46-15,0 3-5 16,0-4 9-16,0-1-18 16,0-1 12-16,0-3-13 15,0 0 10-15,0 0-8 16,0 5-26-16,0-4 2 15,0 7-9-15,0 1-10 16,0 2 0-16,0 1 3 16,0 5-3-16,0-2 0 15,0 3-10-15,0 7-29 0,0 2-84 16,0 2 40-16,0-7 27 16,0 1 7-16,0-3 49 15,0 1 10-15,0-2-6 16,0-3-4-16,0 1 16 15,0-5 30-15,0 0-9 16,0-5-20-16,0-4-12 16,0 0 13-16,0 0-15 15,0-1-3-15,0 3 0 16,0-1-2-16,0 3 2 16,0 7-8-16,0-1-15 0,0 7-41 15,0 8-7 1,0 1-139-16</inkml:trace>
  <inkml:trace contextRef="#ctx0" brushRef="#br0" timeOffset="18777.89">7636 9001 175 0,'0'0'200'0,"0"0"-86"0,0 0-43 0,0 0-21 0,0 0-14 16,0 0 3-16,0 103-23 15,0-87-15-15,0-1-1 16,0 5 0-16,0-4 1 15,0 5-1-15,0 1-1 16,0 1-20-16,0 4-79 16,-12 3-25-16,12 1-156 0</inkml:trace>
  <inkml:trace contextRef="#ctx0" brushRef="#br0" timeOffset="19250.43">7354 10680 244 0,'0'0'198'0,"0"0"-121"0,0 0-20 0,0 0-24 0,0 0-10 0,0 0 16 0,-19 50-8 0,19-50-14 15,0 0-11-15,0 0 2 16,0 0-8-16,0 0-8 15,-13-14-101-15,13-9-260 16</inkml:trace>
  <inkml:trace contextRef="#ctx0" brushRef="#br0" timeOffset="20235.2">7341 8284 764 0,'0'0'240'0,"0"0"-63"0,0 0-83 0,0 0-47 15,0 0-12-15,0 0-6 0,39-8 9 16,9-6-14-16,6 1-4 16,11-1-13-16,-14 2-7 15,-6 3 1-15,3 5 0 16,-6 2-1-16,-20 2-7 16,7 0-19-16,-10 0-47 15,3 0-46-15,-9 10-81 16,0 9-56-16,16-2-292 15</inkml:trace>
  <inkml:trace contextRef="#ctx0" brushRef="#br0" timeOffset="20699.96">8233 8388 642 0,'0'0'284'0,"0"0"-91"15,0 0-32-15,0 0-70 16,0 0-26-16,0 0-3 15,-138-57-45-15,135 57-17 0,3 21 0 16,-7 6 0-16,7 9 0 16,0-1 1-16,0-3 0 15,29 0 0-15,10-11-1 16,-4-5 0-16,19-9-6 16,1-7 6-16,-4 0 0 15,4-5 1-15,-17-17-1 16,-9-5 1-16,-29-3 0 15,0 1-1-15,0-3 3 16,-10 7-3-16,-28 6 2 16,-17 2 3-16,7 8-5 15,3 1-8-15,13 4 3 0,-3 4-3 16,16 0-54 0,9 0-89-16,10 0-114 0,0 4-157 15</inkml:trace>
  <inkml:trace contextRef="#ctx0" brushRef="#br0" timeOffset="20767.08">8233 8388 198 0</inkml:trace>
  <inkml:trace contextRef="#ctx0" brushRef="#br0" timeOffset="20850.32">8233 8388 198 0,'304'-60'578'0,"-304"60"-385"0,0-3-78 0,0 1-79 0,7 2-36 0,12 0-16 15,19-3-99-15,1-2-267 16</inkml:trace>
  <inkml:trace contextRef="#ctx0" brushRef="#br0" timeOffset="21132.85">8893 8181 644 0,'0'0'336'0,"0"0"-127"16,0 0-91-16,0 0-45 15,0 0-38-15,0 0 5 16,19-13-21-16,36 2-13 15,-7 3 0-15,-10 1-5 16,7 2-1-16,-13 5-1 16,-6 0 0-16,-16 0 0 0,-1 0-4 15,4 8 5-15,-13 8 0 16,0 11 1-16,0 7 4 16,0 6 3-16,0 6-5 15,0 7 1-15,-13 1-4 16,0 3-3-16,-3-3-46 15,-3 0-68-15,10-2-69 16,2-2-78-16,7-7-347 16</inkml:trace>
  <inkml:trace contextRef="#ctx0" brushRef="#br0" timeOffset="21584.45">8781 8560 410 0,'0'0'600'0,"0"0"-352"0,0 0-108 0,0 0-30 0,0 0-57 15,0 0-38-15,-29-7-15 16,29 7-2-16,0 0-22 16,0 0-80-16,13 0-108 0,32 7-162 15</inkml:trace>
  <inkml:trace contextRef="#ctx0" brushRef="#br0" timeOffset="38957.74">2760 12589 925 0,'0'0'145'0,"0"0"-26"0,0 0 1 0,0 0-18 0,0 0-47 0,0 0-23 0,0 0-10 0,160-1 16 15,-28-11-22-15,18-2-3 16,1 1-3-16,6 3-8 16,-32-2 1-16,-13 5 1 15,-25 0-8-15,-39 2 11 16,-32 2-10-16,-16 2 6 15,0-2 6-15,0-3 3 16,0-3-6-16,-35-4-5 16,-17-6 7-16,-12 3-8 15,0-3 0-15,-3 3 0 0,25 1 2 16,7 7 5-16,19 1 14 16,16 6 6-16,0 1-3 15,0 0-7-15,0 0-17 16,0 0-7-1,0 0 7-15,19 0-7 0,26 0 6 16,3 3 2-16,0 9 0 16,-13 1-1-16,-6 1-3 15,-9 7-1-15,-11 1 0 16,4 7-27-16,-13 5-30 16,0 7-40-16,0 4-57 15,-13 4-90-15,-35-2-311 16</inkml:trace>
  <inkml:trace contextRef="#ctx0" brushRef="#br0" timeOffset="41932.94">8707 15121 701 0,'0'0'205'0,"0"0"-37"0,0 0-60 0,0 0-24 0,0 0-19 15,0 0 10-15,-22 0-14 16,22 2 1-16,-7-2-25 15,7 0-2-15,0 0-12 16,0 0-3-16,0 0-1 16,0 0-5-16,29 0 5 0,29 0 2 15,16 0-7-15,9 0 0 16,20 0-3-16,-17-5-10 16,-2-2-1-16,-11 1-4 15,-21 2 4-15,-8-1 0 16,-18 5 0-16,-20 0 0 15,-2 0 1-15,-4 0 5 16,0 0-6-16,0 0 4 16,0 0-3-16,0-2-1 15,0-1-7-15,0 3-27 16,-36 0-71-16,-18 0-116 16,3 0-232-16</inkml:trace>
  <inkml:trace contextRef="#ctx0" brushRef="#br0" timeOffset="44005.37">6806 15850 616 0,'0'0'159'0,"0"0"-26"0,0 0 29 0,0 0-75 16,0 0-19-16,0 0-19 16,-208 45 16-16,208-40-20 15,0-5 0-15,0 0-19 0,0 3-6 16,0-3 4-16,38 1 6 15,26-1 25-15,13 0-31 16,19 0-14-16,13 0-4 16,7-5-6-16,-14-7 0 15,1-2 0-15,-17 2 6 16,-12 6-6-16,-26-1-4 16,-16 4 4-16,-25-1 0 15,-7 4 1-15,0 0-3 16,0 0-2-16,0 0-16 15,0 0-36-15,-7 0-60 16,-41 4-119-16,-9 3-331 16</inkml:trace>
  <inkml:trace contextRef="#ctx0" brushRef="#br0" timeOffset="53520.61">5844 17413 288 0,'0'0'367'0,"0"0"-180"0,0 0-65 0,0 0-16 0,0 0-13 16,0 0-34-16,0 0 1 0,-102-4-9 16,102 1-3-16,0 3-3 15,0 0-6-15,0 0-23 16,0 0-10-16,0 0-5 16,0 0-1-16,9 0 0 15,30 0 2-15,15 0 1 16,-6 0 2-16,20 0 0 15,-4-5-3-15,-7 1-2 16,-9-3 0-16,-3 5 0 16,-13-1 1-16,-6 1-1 15,-3 2 0-15,-7-1 0 16,-7 1 0-16,-2 0 0 16,-4 0 0-16,-3 0 0 15,0-3 0-15,9 3 0 0,-9 0-2 16,0 0 2-1,0 0-12-15,0 0-47 0,0 0-61 16,0 4 12-16,0 6-117 16,0-5-307-16</inkml:trace>
  <inkml:trace contextRef="#ctx0" brushRef="#br0" timeOffset="55954.28">5411 18309 526 0,'0'0'132'0,"0"0"-18"0,0 0 7 0,0 0-16 0,0 0-22 16,0 0-21-16,0 0-2 15,-16 0-27-15,13 0-5 0,3 3-8 16,0-3-7-16,0 0-3 15,0 0-3-15,3 0 0 16,36 0 9 0,6 0 0-16,3 0-4 0,9 0 6 15,1-3-7-15,-7-3-8 16,-2-2 4-16,-8 4-5 16,-15 1-1-16,-4-1 0 15,-6 2 3-15,-6 2-4 16,-4 0 0-16,-6 0 0 15,0 0 0-15,0 0 2 16,0 0-1-16,0 0 1 0,0 0-1 16,0 0 3-1,0 0-2-15,0 0-2 0,0 0-3 16,0 0-25-16,0 0-39 16,0 0-45-16,13 0-77 15,3 0-165-15</inkml:trace>
  <inkml:trace contextRef="#ctx0" brushRef="#br0" timeOffset="58075.61">3747 18885 758 0,'0'0'115'0,"0"0"13"16,0 0-10-16,0 0-34 0,0 0-42 0,0 0-19 0,-25 0 9 16,25 0-4-16,0 0-2 15,6 0 15-15,33 2 9 16,15-2 4-16,-6 0-28 15,0 0-15-15,16 0-4 16,-16 0-4-16,1 0-3 0,5 0-2 16,-6 0 2-16,3 0 6 15,-9-3-6-15,-3-1-12 16,2 4-35-16,4-3-43 16,-10 3-45-1,4 0-72-15,3-1-182 0</inkml:trace>
  <inkml:trace contextRef="#ctx0" brushRef="#br0" timeOffset="59100.06">9477 19007 680 0,'0'0'265'0,"0"0"-180"0,0 0 40 0,0 0 6 0,0 0-16 16,0 0-46-16,-26 0-9 15,26 0-36-15,0 0-9 16,0 0-9-16,0 0-2 16,45-5-2-16,22-4-4 15,-3-3 2-15,20 4 0 16,-7-2-2-16,16 4-2 16,-10-3-19-16,-6 4-56 15,0 4-51-15,-13-5-42 16,-3 1-185-16,-19 1-275 15</inkml:trace>
  <inkml:trace contextRef="#ctx0" brushRef="#br0" timeOffset="62652.94">15347 6631 695 0,'0'0'107'0,"0"0"36"0,0 0-8 0,0 0-25 0,0 0-33 0,0 0-12 16,-67 0 16-16,67 0-18 15,-7 0-8-15,7 0-5 16,0 0-27-16,0 0-8 15,0 0 0-15,0 0-13 16,26-3-2-16,41-4 6 16,23-5 7-16,9 3-6 15,14 1-3-15,2 5-4 16,7-1 3-16,6 4 4 16,7 0-5-16,3 0 5 15,6 0-6-15,3 0 2 16,7 0-3-16,7 2 3 15,-14-2-1-15,4 0 0 0,-10 0 7 16,-7 0-7-16,-12 0 0 16,-19 0 2-16,-10 4-4 15,-10-3 2-15,-15 3 3 16,-14-3-5-16,-12-1 0 16,-17 0 2-16,-5 0-2 15,-4 0 1-15,-13 0-1 16,3 0 1-16,-6 0 0 15,0 0 7-15,0 0-5 16,0 0-3-16,-13 0-9 16,-47 0-84-16,-21 0-91 15,-8 0-166-15</inkml:trace>
  <inkml:trace contextRef="#ctx0" brushRef="#br0" timeOffset="71283.22">11596 11016 873 0,'0'0'240'0,"0"0"-90"0,0 0-16 0,0 0-53 0,0 0-11 0,0 0-43 15,0 0-1-15,0 0-12 16,-16 5-4-16,19-5 5 16,36 0-3-16,-1 0-11 0,4-2 0 15,-10-3 5 1,-3 1-6-16,3 1 2 0,-10 2-2 15,1 1-21-15,2-4-25 16,-2 4-59-16,-7 0-33 16,16 0-19-16,-7 0-37 15,-5-3-162-15</inkml:trace>
  <inkml:trace contextRef="#ctx0" brushRef="#br0" timeOffset="71649.94">12147 10793 233 0,'0'0'647'0,"0"0"-402"15,0 0-106-15,0 0-40 16,0 0-45-16,0 0-17 16,-38-11-24-16,31 11-5 15,7 0-6-15,0 0 4 16,0 0-4-16,0 15 12 16,0 6-6-16,0 8 3 15,20 2 8-15,-14 11-17 16,4 0-1-16,-1 3-1 15,1-1 0-15,3-8-24 0,3 3-26 16,-7-6-64-16,-9-4-25 16,0-2-134-16,0-7-316 15</inkml:trace>
  <inkml:trace contextRef="#ctx0" brushRef="#br0" timeOffset="72883.57">11856 7126 577 0,'0'0'217'0,"0"0"-55"0,0 0-38 0,0 0-9 16,0 0-45-16,0 0-12 0,-45-34 19 16,35 30-12-16,10 2-1 0,-6-3-19 15,6 3 1 1,0 2-6-16,-13 0-5 0,13 0-10 15,0 0-3-15,0 0-11 16,0 0-10-16,0 0 0 16,0 0 2-16,0 0-3 15,0 0 5-15,0 0-6 16,0 0 1-16,0 0-9 16,0 0 9-16,0 13-4 15,19 10 0-15,0 7 2 16,1 2-20-16,-4 10-41 15,-4 6-33-15,-2 13-102 16,0-3-50-16,-1 5-286 16</inkml:trace>
  <inkml:trace contextRef="#ctx0" brushRef="#br0" timeOffset="78017.09">19451 12075 745 0,'0'0'263'0,"0"0"-68"0,0 0-55 0,0 0-10 0,0 0-56 0,0 0-23 16,0 0-9-16,-51 4-20 16,51-4-12-16,25 0-8 15,42 0 9-15,30 0 16 16,21-14-9-16,7-3-9 15,0-1-7-15,0 0-1 16,-25 3-1-16,-14 0 0 16,-12 5-1-16,-16 4 0 15,-20-1 1-15,-18 6 1 16,-14 1-1-16,4 0-1 16,-10 0-5-16,0 0 4 15,0 0-11-15,0 0-12 16,0 0-9-16,-16 0-21 0,-33 4-46 15,5 4-27 1,-5-5-13-16,1 0-72 0,3-3-136 16</inkml:trace>
  <inkml:trace contextRef="#ctx0" brushRef="#br0" timeOffset="78536.06">19589 11727 757 0,'0'0'218'0,"0"0"-91"0,0 0-7 0,0 0-46 0,0 0-3 0,0 0-14 0,-26-10 0 16,26 10-32-16,-10 0 1 16,7 0-5-16,-3 1-12 15,-13 15 1-15,12 11 9 16,-15 8-3-16,2 3 5 0,-5 6-7 16,-1 5-12-1,1-3 1-15,2-3 0 16,1-4 1-16,22-12 8 15,-4-3-12-15,4-10 0 0,0-1 1 16,0-3-1-16,0-2 1 16,26 1 9-16,9 2-5 15,10-5-4-15,3 0 11 16,10-2-8-16,-10 4-2 16,-13-4-2-16,10 3 0 15,-9 0-2-15,-4-1 2 16,-10 0 4-16,4-2-1 15,-7 1-3-15,0 1-5 16,-9 0 2-16,6 4-29 16,-7-1-46-16,4-1-95 15,-3 4-54-15,16-5-208 16</inkml:trace>
  <inkml:trace contextRef="#ctx0" brushRef="#br0" timeOffset="82971.74">12487 16112 423 0,'0'0'198'0,"0"0"-138"0,0 0 42 0,0 0-57 0,0 0-14 15,0 0-22-15,0 0 12 16,0 13 8-16,0-13-2 15,0 0 9-15,0 0 4 16,0 0 8-16,0 0-4 16,0 0-24-16,0 3 12 15,0-3-13-15,0 0-11 0,0 0 2 16,10 3 13-16,12-2 6 16,4-1 1-16,0 0-10 15,2 0-6-15,1 0 5 16,-10 0-4-16,7 0 0 15,-3 0 1-15,2 0-3 16,-6 0 6-16,1 0-8 16,-1 0 0-16,3 0-3 15,4 0-4-15,-10 0-1 16,3 0-1-16,-6 0-1 16,10 0-1-16,-11-1 1 15,8-2 2-15,-1 0-3 0,0 3 0 16,-3-1 0-16,3 1 1 15,1 0-1-15,2-4 0 16,4 4 0-16,-7-1 1 16,10 1-1-16,-10 0 3 15,0-3-6-15,7 3 2 16,-7 0 1-16,10 0 1 16,-3 0 2-16,2 0-1 15,5 0-2-15,-8 0 3 16,4 0-2-16,0 0 1 15,0 0 1-15,6 0-2 16,-6 0 0-16,9 0 3 16,1 0-4-16,-4 0 7 0,7 0-6 15,-7 0 0-15,0 0 0 16,4 0-1-16,-1-1 4 16,4 1-1-16,3 0-2 15,-10 0 1-15,4 0-2 16,-1-3 1-16,-3 3 2 15,-6 0 1-15,0 0-3 16,6 0-1-16,-12 0-2 16,2 0 2-16,-5 0 1 15,2 0-1-15,4 0 2 16,-1 0-2-16,4 0 0 16,-6 0 6-16,2 0-6 0,-5 0 0 15,-1 0 2 1,3 0 0-16,-6 0-2 0,13 0 0 15,-13 0 0-15,3 0 0 16,10 0 5-16,0 0-5 16,-6 0 0-16,2 0 1 15,4 3-1-15,-3-3 0 16,15 1 3-16,-15-1-3 16,3 0-1-16,-4 0 1 15,4 0-1-15,0 0 7 16,-6 0-8-16,2 0 2 15,4 3-1-15,-3-3 1 16,12 0 3-16,-12 1-2 16,3-1-2-16,-7 4 5 15,4-4-7-15,-7 1 4 16,10 2-2-16,-3 0 2 0,2-3-1 16,-5 1 0-16,6-1-2 15,6 3 2-15,3-3 6 16,-2 0-3-16,-4 2 4 15,0-2-2-15,-3 0 0 16,0 3-1-16,-1-3-2 16,1 0 5-16,0 0-7 15,-3 0 0-15,-4 2 0 16,-3-2 4-16,1 0-5 16,-1 0 2-16,-13 0-1 15,14 0 5-15,-11 0-5 0,4 0 0 16,-7 0 4-16,-6 0-4 15,7 0 2-15,-7 0-2 16,0 0 1-16,3 0 0 16,-3 0-1-16,0 0 2 15,0 0-2-15,0 0-1 16,0 0 1-16,0 0 0 16,0 0-4-16,-22 0-73 15,-33 0-54-15,1 4-114 16,-20 5-426-16</inkml:trace>
  <inkml:trace contextRef="#ctx0" brushRef="#br0" timeOffset="93466.95">18813 16254 834 0,'0'0'122'0,"0"0"-18"0,0 0 28 16,0 0-30-16,0 0-56 0,0 0 29 0,0 0-4 16,-23 0-15-1,23 0-17-15,0 0-9 0,0 0-3 16,0 0-17 0,0 0-8-16,0-2 5 0,23-2-6 15,38 0 1-15,6-4-2 16,16 4 1-16,-6 2 1 15,10 2 3-15,-7 0-5 16,-3 0 1-16,3 0-1 16,0 0 0-16,7 0-2 15,-4 0 2-15,17 0 3 16,-7 0-3-16,-13 0 0 16,13 0 1-16,-16 0 2 15,-10 0-3-15,-12 0 1 0,-4 0 2 16,-16 0 8-1,-6 0-8-15,-13 0 5 0,-3 2-2 16,-7-2-1-16,-6 0 0 16,0 0-4-16,0 0 3 15,0 0 4-15,0 0-2 16,0 0 0-16,0 0-6 16,0 0-33-16,-35-2-82 15,-16-3-115-15,-13-2-131 16</inkml:trace>
  <inkml:trace contextRef="#ctx0" brushRef="#br0" timeOffset="94483.94">13051 16965 745 0,'0'0'217'0,"0"0"-132"0,0 0 55 0,0 0-26 0,0 0-52 0,0 0-31 15,-12-54-3-15,63 45-9 16,23-2-5-16,12 2 0 15,7-1 3-15,10 2-2 16,-10-1-4-16,-7 2-2 16,-9-1 0-16,-13 5-9 15,-6-1 1-15,-13 1 2 16,-10 3-3-16,-9 0-2 16,-10 0-12-16,16 0-34 0,-10 0-57 15,7 0-39-15,-9 0-100 16,2 0-248-16</inkml:trace>
  <inkml:trace contextRef="#ctx0" brushRef="#br0" timeOffset="95603.76">18313 17151 708 0,'0'0'120'0,"0"0"0"0,0 0 21 0,0 0 10 16,0 0-75-16,0 0-19 15,-125-5 17-15,125 5-20 0,0-3-13 16,0 2-14-16,3-3-2 16,55-5-1-16,15-2-13 15,30-4 1-15,9 4-4 16,10 3-5-16,0 0-2 15,3 4 4-15,-16-1-4 16,-13 3-1-16,-13 2 1 16,-6-2 0-16,-9 0 0 15,-14-1 6-15,-15 2-6 16,-11-3-1-16,-12 4 0 16,-6 0-1-16,-4 0-13 15,-2 0-33-15,-4 0-78 0,0 0-39 16,0 0-88-16,0 8-118 15</inkml:trace>
  <inkml:trace contextRef="#ctx0" brushRef="#br0" timeOffset="100000.09">15501 17584 689 0,'0'0'204'0,"0"0"-110"0,0 0-1 0,0 0-11 0,0 0-57 15,0 0-20-15,0 0-1 16,-13 5 8-16,42 0 52 16,29-1-27-16,-4-4 2 15,33 0-12-15,6 0 11 16,22 0-10-16,-3 0-19 15,1 0 0-15,-4 0 3 16,-20-3-6-16,-9 3-6 16,-19-1 2-16,-25 1-2 15,2 0 3-15,-19 0 1 16,-12 0-4-16,-7 0 1 16,0 0 1-16,0 0-1 0,0 0-1 15,0 0 2-15,0 0-4 16,0 0-16-16,0 0-89 15,0 0-80-15,3 10-41 16,16 2-237-16</inkml:trace>
  <inkml:trace contextRef="#ctx0" brushRef="#br0" timeOffset="101200.69">13898 18542 710 0,'0'0'196'0,"0"0"-108"0,0 0 38 0,0 0 33 0,0 0-85 0,0 0-31 0,-55-26 12 16,55 26-20-16,0-1-19 16,0 1-7-16,20-2-3 15,47-1 1-15,16 1 21 16,20-2-5-16,-7 1-7 15,-3 0-15-15,0 2 6 16,-16-3-5-16,-7 4 0 16,-12 0-1-16,-10 0 0 15,-3 0-1-15,-6 0-3 16,2 0-31-16,4 0-92 16,-16 0-89-16,-10 0-335 0</inkml:trace>
  <inkml:trace contextRef="#ctx0" brushRef="#br0" timeOffset="107084.51">29136 6241 883 0,'0'0'173'0,"0"0"-14"0,0 0-44 0,0 0-33 0,0 0-28 15,0 0-15-15,0 0 3 16,0 0-15-16,61 0 8 16,26-4-2-16,6-5-10 15,9-3-10-15,1 1-5 16,0-1-8-16,-7 4 6 15,-13-3-5-15,-6-1-1 16,-16 3 1-16,-19 4-1 16,-13 4-2-16,-10-2-1 15,-13 3-5-15,-6 0-17 16,0 0-17-16,0 0-34 0,0 0-63 16,0 0-29-16,0 0-124 15,0 4-285-15</inkml:trace>
  <inkml:trace contextRef="#ctx0" brushRef="#br0" timeOffset="113600.03">29204 12155 716 0,'0'0'181'16,"0"0"-40"-16,0 0-3 0,0 0-60 0,0 0-49 0,0 0-11 15,0 0 35-15,67 24-3 16,-28-8-12-16,-14 2 15 16,-2-2-34-16,2-4 15 15,-5 5-7-15,2-7-6 16,-16 1-3-16,4-7-6 0,0-4-9 16,-4 0 6-16,10 0 7 15,16-27 12-15,23-16-8 16,2-14-13-16,11-3-6 15,-1-1-1-15,-9-2 0 16,6 4 0-16,-10 7 2 16,-15 11-2-16,-1 9-5 15,-9 10 3-15,-13 5-12 16,-6 9 0-16,-7 4-7 16,-3 4-22-16,6 0-28 15,-2 0-51-15,5 4-33 16,-2 15-77-16,-7 5-183 15</inkml:trace>
  <inkml:trace contextRef="#ctx0" brushRef="#br0" timeOffset="116472.61">29637 15306 712 0,'0'0'147'0,"0"0"-16"0,0 0 17 0,0 0-11 0,0 0-55 16,0 0-25-16,0 0 7 15,-49-23-10-15,49 23-10 16,0-3-7-16,4-2-16 15,34-2 2-15,26-8-14 16,4 3-4-16,5-3-2 16,8 2-2-16,-21 2 2 15,8-2-3-15,-7 3-1 16,-13-4-2-16,-10 6-2 16,-19 4-16-16,-6 4-31 0,-13 0-64 15,0 0-52-15,-32 0-122 16,-51 19-204-16</inkml:trace>
  <inkml:trace contextRef="#ctx0" brushRef="#br0" timeOffset="117166.53">25058 15984 692 0,'0'0'138'0,"0"0"-7"0,0 0-39 0,0 0 21 0,0 0-36 0,0 0-29 16,212-30-10-16,-142 18-3 16,4 1-9-16,-7 4-5 15,4 1-2-15,-13-1-13 16,-10 3-1-16,-3 0-5 15,-16 0 1-15,-7 4 2 16,4-4-3-16,-14 4-11 16,4 0-37-16,-6 0-70 15,-10 0-124-15,0 0-199 0</inkml:trace>
  <inkml:trace contextRef="#ctx0" brushRef="#br0" timeOffset="120816.54">25863 17535 478 0,'0'0'94'0,"0"0"9"0,0 0 61 0,0 0-36 0,0 0-54 0,0 0 4 15,-77-7-2-15,77 7-12 16,0 0-16-16,0 0-12 16,0 0-23-16,0 0-1 15,0 0-1-15,22 0 7 16,33 0 7-16,9 0-11 15,-3 0-4-15,6 0-5 16,-3 0-5-16,-9 0 0 16,-7 0 0-16,-9 0-1 0,-14 0-8 15,-2 0-37 1,-4 0-49-16,3 0-100 0,-6 0-92 16,0 0-476-16</inkml:trace>
  <inkml:trace contextRef="#ctx0" brushRef="#br0" timeOffset="130669.87">27594 17010 757 0,'0'0'106'0,"0"0"36"0,0 0-2 0,0 0-28 0,0 0-51 0,0 0 12 16,0 0-10-16,0-62-30 15,0 62-2-15,0 0-10 16,10 0-14-16,3 11-7 16,12 12 14-16,-2-1 3 15,9-3-6-15,-3-1-10 16,3-6 2-16,6-7-3 15,7-5 0-15,13 0 2 16,16-24 4-16,22-19-6 16,3-10-15-16,7-1-46 15,-10 3-66-15,-3 3-66 16,-19 6-149-16</inkml:trace>
  <inkml:trace contextRef="#ctx0" brushRef="#br0" timeOffset="132566.14">31474 18405 333 0,'0'0'507'0,"0"0"-470"0,0 0 24 0,0 0 76 0,0 0-48 16,0 0-76-16,0 0 17 15,0-3-9-15,0 3 21 0,0 7-6 16,0 8-11 0,9-3 20-16,11 5-23 0,-1-4-9 15,-3 2-4 1,9-7 0-16,-12 0-1 0,3-4-3 16,0-4 1-16,0 0 1 15,16 0 6-15,13-16 18 16,10-18-4-16,9-8-18 15,6-4-1-15,1-3-6 16,0 0 2-16,-11 7-4 16,-2 2 0-16,-13 5-1 15,-13 8-5-15,-6 8-33 16,-13 8-14-16,-7 7-91 0,-6 4-7 16,0 0-188-16</inkml:trace>
  <inkml:trace contextRef="#ctx0" brushRef="#br0" timeOffset="153617.96">13430 10878 554 0,'0'0'133'0,"0"0"13"0,0 0-50 0,0 0-6 0,0 0-26 16,0 0-12-16,0 0-14 15,-10-1-8-15,10 1-18 16,0 0 11-16,0 0-5 16,0 0-5-16,0 0-3 0,0 0-10 15,0 0-1-15,0 0 1 16,0 0-9-16,16 0 8 15,10 0 0-15,6 0-12 16,-3 0-41-16,6 0-11 16,-3 0-27-16,3 0-13 15,-6-3 32-15,0 1 13 16,-3 0 7-16,-4 2 37 16,-3 0 16-16,-3-3 2 15,-6 3-1-15,3 0 17 16,-7 0 49-16,4 0-22 15,-1 0 2-15,-2 0 26 0,6 0-8 16,-10 0-22-16,3 0-17 16,10 0-21-16,7 0-5 15,-1 0 5-15,4 0-5 16,19-4-6-16,-10-1-30 16,4-2-61-16,-1 1-32 15,7 0-37-15,-7 0 87 16,-9 4-41-16,-10-1 26 15,1 3 94-15,-1 0 7 16,-16 0 26-16,0 0 48 16,1 0 6-16,5 0-14 15,-2 0 48-15,-4 0-51 16,3 0-8-16,-3 0-8 0,7 0-19 16,-10 0-27-16,10 0-7 15,6 0 4-15,-7 0-5 16,11 0 0-16,-1 0-51 15,16 0-70-15,-3 0-56 16,-3-4 65-16,6 0-91 16,-3 2-22-16,-9 2 125 15,-10 0 100-15,3 0 131 16,-7 0 3-16,1 0 5 16,-1 0-29-16,4 0-36 15,-6 0-17-15,2 0 50 16,-9 0-56-16,10 0-8 15,0 0 4-15,2 0-25 16,-5 0-13-16,12 0-8 0,0 0-1 16,7 0-1-16,-4 0-7 15,4-3-61-15,9 1-46 16,-3-2-8-16,-3 1 1 16,-3-2-51-16,12 4 69 15,-15-2 32-15,2 0 72 16,-9 2 27-16,-3 1 79 15,-3 0 23-15,-1 0-16 16,-2 0-38-16,2 0-13 16,1 0 58-16,-10 0-60 15,10 0-13-15,-1 0 2 0,-2 0-12 16,-4 0-29 0,-3 0-6-16,6 0-1 0,1 0-1 15,-1 0-18-15,13 0-51 16,-3 0-36-16,4 0-51 15,-1 0-9-15,10 0-214 16</inkml:trace>
  <inkml:trace contextRef="#ctx0" brushRef="#br0" timeOffset="153834.66">15395 10782 111 0,'0'0'388'0,"0"0"-239"0,0 0-9 0,0 0-3 0,0 0-1 0,0 0-60 15,13 0-20-15,-13 0-5 0,0 0-12 16,0 0-2-16,0 0-1 16,0 0-19-16,0 0-9 15,0 0-6-15,0 0-2 16,0 0-8-16,0 0-80 16,0 0-70-16,0-3-286 15</inkml:trace>
  <inkml:trace contextRef="#ctx0" brushRef="#br0" timeOffset="155490.39">18265 7239 390 0,'0'0'306'0,"0"0"-83"0,0 0-73 0,0 0-44 0,0 0-38 0,0 0-27 15,0 0 0-15,0 0-8 16,0 0-11-16,0 0-3 0,9 0-10 15,14-4-6-15,-7-1-1 16,3 2-2-16,7 2-16 16,6-1-72-16,16-1-28 15,-3 1-31-15,-10-1-36 16,13 3-9-16,-10-1 59 16,-9 1 19-16,-13 0 114 15,7 0 12-15,-10 0 87 16,-1 0 36-16,-5 0-14 15,2 0-3-15,-2 0-2 16,-1 0-36-16,10 0-19 16,-6 0-13-16,6 0-8 15,-3 0-15-15,-4 0-6 16,20 0-11-16,-3 0-4 16,6-3-1-16,3 0-3 0,7 2-2 15,6-3-4-15,-3 0-16 16,-10 3-24-16,4-4-4 15,-4 0 32-15,-3 1 3 16,-10 0 7 0,-9 0 7-16,6 3 1 0,-19-2 1 15,10 3 8-15,-4-1 4 16,4 1 28-16,3-3 13 16,-10 1-7-16,0 0-7 15,7-1-6-15,3-1-11 16,6-1-10-16,3 1-12 15,-9-3 2-15,16 0-3 0,3 3-2 16,-9 1-13-16,5 1-37 16,1-1-8-16,10 2-10 15,-1-2 3 1,1-1-20-16,-1-1-1 16,-6 1 20-16,4 2 34 0,-11-1 23 15,4 1 11-15,-10 2 0 16,-3-3 5-16,4 3-5 15,-4-1 13-15,0 1 10 16,-4 0-2-16,1-3 19 16,10 0-3-16,2 2 1 15,-9-1-25-15,13-1-3 16,-13 3-1-16,-6-2-6 16,3 2-3-16,-4 0 0 15,1-2-2-15,-4 2-4 0,1 0-76 16,-4 0-50-16,0 0-47 15,4 0-41-15</inkml:trace>
  <inkml:trace contextRef="#ctx0" brushRef="#br0" timeOffset="155684.6">20127 7079 298 0,'0'0'231'0,"0"0"-118"0,0 0-17 0,0 0 34 0,0 0-38 0,0 0 0 0,0 7-9 16,0-7-49-16,0 0 9 0,0 0-30 16,0 0-3-16,0 0-10 15,0 0-1-15,0 0-28 16,0 3-131-16,0 3-169 16</inkml:trace>
  <inkml:trace contextRef="#ctx0" brushRef="#br0" timeOffset="161749.96">13840 10757 689 0,'0'0'407'0,"0"0"-231"0,0 0-61 0,0 0-38 0,0 0-21 0,0 0-34 16,0 0-9-16,3-5-7 16,4 5-5-16,-7 0-1 15,3 0 0-15,3 0-8 16,4 0-28-16,9 0-116 15,10 5-36-15,0 5-201 16</inkml:trace>
  <inkml:trace contextRef="#ctx0" brushRef="#br0" timeOffset="161918.96">14212 10797 829 0,'0'0'247'0,"0"0"-104"16,0 0-49-16,0 0-26 15,0 0-42-15,0 0-16 16,80-3-10-16,-51-3 0 16,3 0-59-16,13 3-82 15,3-2-68-15,0 5-114 16,-3 0-134-16</inkml:trace>
  <inkml:trace contextRef="#ctx0" brushRef="#br0" timeOffset="162084.51">14690 10774 621 0,'0'0'273'0,"0"0"-78"0,0 0-49 16,0 0-53-16,0 0-20 16,0 0-35-16,13 0-19 15,-10 0-18-15,10 0-1 16,3 0-2-16,3 0-57 16,10 0-87-16,0 0-74 15,9 0-146-15</inkml:trace>
  <inkml:trace contextRef="#ctx0" brushRef="#br0" timeOffset="162286.6">15065 10767 587 0,'0'0'295'0,"0"0"-95"0,0 0-80 16,0 0-42-16,0 0-10 16,0 0-4-16,19 0-9 15,-9 0-11-15,9 0-13 16,-3 0-13-16,-3-1-8 15,3-3-10-15,-7 1-4 16,4 1-72-16,7-3-142 16,-14 0-152-16,13 4-514 15</inkml:trace>
  <inkml:trace contextRef="#ctx0" brushRef="#br0" timeOffset="162420.41">15065 10767 722 0,'234'3'367'16,"-234"-3"-166"-1,0 0-43-15,0 0-64 0,0 0-59 16,0 0-24-16,0 0-11 16,0 0-2-16,0 0-69 15,0-11-155-15,0-13-367 16</inkml:trace>
  <inkml:trace contextRef="#ctx0" brushRef="#br0" timeOffset="163188.76">18348 7135 805 0,'0'0'320'0,"0"0"-180"0,0 0-37 0,0 0-15 0,0 0-45 0,0 0-21 15,-19-20-4-15,19 20-18 16,0 0-1-16,0 0 1 16,0 0-6-16,0 0-5 15,0 4-42-15,12 5-83 16,5 0-34-16,15-1-152 16,-7-4-201-16</inkml:trace>
  <inkml:trace contextRef="#ctx0" brushRef="#br0" timeOffset="163683.29">18348 7135 651 0,'138'15'294'0,"-138"-15"-109"15,0 0-86-15,0 0-48 0,0 0-1 16,0 0-14-16,0 0-20 16,0 0-16-16,0 0-1 15,3 0-3-15,16 0-25 16,4 0-34-16,2 0-7 15,1 0-2-15,-7 0 3 16,-6 0 25-16,0 0 42 16,-10-4 2-16,-3 0 2 15,3-1 55-15,4 3 7 16,-7 1-7-16,9-2-15 16,1 3-5-16,3 0-4 0,-7 0-15 15,4 0-13 1,6 0-5-16,0 0-2 0,0 0-8 15,13 0-47 1,-13 0-18-16,16 3-40 0,-7-3-50 16,1 0-18-16,-3 0 71 15,2 0 50-15,-6 0 54 16,4-3 8-16,-7-2 83 16,-6 2 64-16,-4 2-18 15,7 1-7-15,-10 0-25 16,10 0-52-16,0 0-1 15,6 0-23-15,-3 0-21 16,3 0 0-16,0 0 0 16,10 0-7-16,-3 0-61 0,6 0-78 15,-6 1-45-15,2-1 6 16,1 3-32-16,-3-3-144 16</inkml:trace>
  <inkml:trace contextRef="#ctx0" brushRef="#br0" timeOffset="163833.26">19319 7131 295 0,'0'0'261'0,"0"0"-45"16,0 0-41-16,0 0-19 0,0 0-43 0,0 0-34 0,64 0-33 0,-44 0-8 0,-1 0-33 15,-9 0-5-15,9 0-1 16,0 0-42-16,7 0-55 0,3 0-70 16,-1 4-63-1,-2-2-120-15</inkml:trace>
  <inkml:trace contextRef="#ctx0" brushRef="#br0" timeOffset="164000.44">19832 7137 628 0,'0'0'277'0,"0"0"-52"16,0 0-114-16,0 0-22 16,0 0-30-16,0 0-13 15,125-15-16-15,-115 12-22 16,-4-1-7-16,-6 4-1 15,0 0-56-15,0 0-177 16,-25 0-474-16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5:02.456"/>
    </inkml:context>
    <inkml:brush xml:id="br0">
      <inkml:brushProperty name="width" value="0.05292" units="cm"/>
      <inkml:brushProperty name="height" value="0.05292" units="cm"/>
      <inkml:brushProperty name="color" value="#FF0000"/>
    </inkml:brush>
  </inkml:definitions>
  <inkml:trace contextRef="#ctx0" brushRef="#br0">4408 5715 873 0,'0'0'131'0,"0"0"12"0,0 0-18 0,0 0-15 0,0 0-16 16,0 0-33-16,0 0-3 16,-151-5-15-16,151 5 0 15,26 0-28-15,51-1-7 16,54-2 23-16,45 0-4 0,7-2-20 16,13 4-7-1,9-2 4-15,-3 2-4 0,3-4 3 16,-9 3-2-16,-33-2 0 15,-34 4 0-15,-33 0-1 16,-39 0 1-16,-21 0-1 16,-17 0-5-16,-19 0 5 15,0 0 0-15,0 0-11 16,10 0-23-16,9 1-53 16,6 10-69-16,7 5-42 15,17-1-138-15,18 0-576 16</inkml:trace>
  <inkml:trace contextRef="#ctx0" brushRef="#br0" timeOffset="650.55">7755 5818 694 0,'0'0'204'0,"0"0"-50"0,0 0 36 0,0 0-82 0,0 0-22 0,0 0-13 0,-64 0-12 15,64 0-9-15,0 0-14 16,54 0-13-16,43 0 12 15,40 0 0-15,24-1-13 16,28-3-20-16,16-1 8 16,-13 2-12-16,-12 1-2 15,-33 1 2-15,-31 1-4 16,-23 0 3-16,-19 0 0 16,-20 0-5-16,-22 0-4 15,-6 0-7-15,-13 0-22 16,-4 0-40-16,-9 0-90 0,0 0-52 15,-9 0-225-15</inkml:trace>
  <inkml:trace contextRef="#ctx0" brushRef="#br0" timeOffset="3332.76">14703 6065 522 0,'0'0'318'0,"0"0"-250"0,0 0 1 0,-276 31 77 0,250-28-50 0,13-2-58 15,4-1-1-15,9 0 16 16,0 0-27-16,0 0-13 16,35 0-5-16,32 0-4 15,39 0 24-15,42-11 8 0,34-9-22 16,20 1 1-16,20-3-6 15,12 3-2-15,29 2-4 16,15 2 1-16,1-1-3 16,-9 5-1-16,-23-1-4 15,-23 5 4-15,-19 2 1 16,-35 2-1-16,-38 3 4 16,-27 0-4-16,-41 0 0 15,-15 0 1-15,-24 0 0 16,-12 0-1-16,-7 0 3 0,-6 0-3 15,0 0 0 1,0 7-4-16,0 1-1 0,0 4-18 16,-32 0-63-16,-16 8-31 15,-9-10-190-15,-1-1-411 16</inkml:trace>
  <inkml:trace contextRef="#ctx0" brushRef="#br0" timeOffset="55549.92">6072 9535 725 0,'0'0'260'0,"0"0"-81"0,0 0-55 0,0 0-23 0,0 0-30 0,0 0-25 0,0 0 0 16,-39-7-4-16,39 7-15 16,0 0-8-16,32-1-1 15,29-3-3-15,26 0 14 16,9 0-19-16,23-1 2 16,12 2 3-16,20-3 2 15,12 1-3-15,-6 2 0 16,13 2-13-16,-16 1 1 15,-13 0-2-15,0 0 5 0,-22 0 1 16,6 0-6-16,-3 0 2 16,6 0-1-16,4 0 1 15,2 0-1-15,1 0-1 16,3 0 6-16,-16 1-4 16,9-1 5-16,-6 0-1 15,3 3-5-15,1 1 0 16,-4 0-1-16,-4-1 1 15,8-3 4-15,5 0-1 16,1 0-2-16,6 0 5 16,-10 0-5-16,-9 0 1 15,0 0-2-15,-19-6-1 0,9 5 6 16,-6-6-6 0,0 5-3-16,6-6 3 0,6-1 3 15,-9 3-2-15,0-3 0 16,-6 2 1-16,-16 0-2 15,-20 4 0-15,-9-1 4 16,-14 1-4-16,-15 3 1 16,-9-1 0-16,-4 1-1 15,-7 0 1-15,-9 0 9 16,0 0-8-16,0 0 7 16,0 0-1-16,0 0-4 15,0-4-2-15,0 4-1 16,0 0-1-16,0-1 0 0,0-1-17 15,0 0-63 1,-9 0-43-16,-30 2-95 0,-6-8-197 16</inkml:trace>
  <inkml:trace contextRef="#ctx0" brushRef="#br0" timeOffset="65553.78">9538 6993 696 0,'0'0'268'0,"0"0"-71"0,0 0-78 0,0 0-4 0,0 0-36 16,0 0-32-16,0 0-20 15,-61-2-2-15,61 4-20 16,19 4 9-16,48-2 28 15,17-4-6-15,37 0-7 0,4 0-5 16,16 0-14-16,-12-4-8 16,-7-2-1-16,-10 0-1 15,-16 0 0-15,-3 1 4 16,-13 4-4-16,-25-6 0 16,-17 5 5-16,-12 0-5 15,-17 2-8-15,7 0 3 16,-16 0-4-16,0 0-30 15,0 0-35-15,0 0-32 16,0 0-71-16,0 4-52 16,-3 4-353-16</inkml:trace>
  <inkml:trace contextRef="#ctx0" brushRef="#br0" timeOffset="66832.44">16787 7079 746 0,'0'0'190'0,"0"0"-25"0,0 0-49 0,0 0-30 0,0 0-21 15,0 0-13-15,0 0-14 0,-36 16-21 16,81-12-16-16,39-2 29 16,18 1 13-16,17-3-19 15,9 0 2-15,13 0-25 16,-10 0 2-16,1 0 3 15,-7-5-4-15,-10 1 2 16,-15-3-3-16,-17 2 3 16,-6 1-3-16,-19-1-1 15,-13 3 1-15,-7 2-1 16,-15 0 2-16,-17 0-3 0,0-3 1 16,-6 3 0-16,0 0 0 15,0 0 0-15,0 0 0 16,0 0-1-16,0 0 1 15,0 0-9-15,0 0-5 16,0 0-34-16,-12 0-16 16,-11 0-40-16,1 3-32 15,-4 6-60-15,7-4-148 16</inkml:trace>
  <inkml:trace contextRef="#ctx0" brushRef="#br0" timeOffset="69232.53">26867 7146 663 0,'0'0'110'0,"0"0"1"0,0 0 25 0,0 0-4 0,0 0-56 15,0 0-14-15,0 0 10 16,-49 9 4-16,49-6-18 16,0-3-8-16,0 3-4 0,0-3-8 15,0 1-12-15,0 2-13 16,0-1-7 0,52 0-2-16,18-2-1 0,20 0 3 15,13 0 2-15,-4 0-3 16,10 0-3-16,-6 0 8 15,2 0-10-15,-2-4 0 16,3 0 3-16,-13-2-3 16,-16 1 0-16,-4 4 0 15,-18-3-2-15,-17 1 1 16,-18 1 2-16,9-1 0 16,-10 3-1-16,0-2 0 15,-13 2-1-15,-6 0 2 0,0 0-1 16,0 0 8-1,0 0-7-15,0 0 0 0,0 0-1 16,0 0-1 0,0 0-6-16,0 0-9 0,0 0-22 15,0 0-47-15,0-1-59 16,0 1-53-16,0-3-130 16,0-2-386-16</inkml:trace>
  <inkml:trace contextRef="#ctx0" brushRef="#br0" timeOffset="71999.58">9486 7838 495 0,'0'0'220'0,"0"0"-56"0,0 0-23 16,0 0-16-16,0 0-65 0,0 0-15 0,-29 0-7 15,29 0 12 1,0 0-10-16,0 0-11 0,0 0-15 15,0 0 0 1,48 0-9-16,26 0 14 0,19 0-9 16,13 0 1-16,16-3-3 15,0-1-3-15,6-3 0 16,-9-1-2-16,-4 4-1 16,-16 0 1-16,-6 2-3 15,-25-1 3-15,5 1-3 16,-31 1 0-16,-16-2 0 15,3 3 1-15,-10 0-2 16,-13 0 2-16,-3 0 0 16,-3 0-1-16,0 0 0 15,0-3 1-15,0 3-1 0,0 0-2 16,0 0-28-16,0 0-34 16,-19 0-73-16,-10 0-110 15,0 0-300-15</inkml:trace>
  <inkml:trace contextRef="#ctx0" brushRef="#br0" timeOffset="76482.78">22913 7784 437 0,'0'0'166'0,"0"0"-89"0,0 0 19 0,0 0 34 0,0 0-9 16,0 0-25-16,0 0-20 16,-179 0-3-16,169 0-22 15,7 0 10-15,3 0-10 16,0 0-12-16,0 0-16 16,0 0-11-16,0 0-5 15,29 0 5-15,29 0 1 16,25 0 9-16,10 0-11 15,3 0-2-15,20-8 0 16,9 2 4-16,-7-2-9 16,1 1-2-16,-13 4 0 15,-1 0 0-15,-12 1 2 0,-19 2-4 16,-16 0 0-16,-13 0-2 16,-7 0 4-16,-19 0 0 15,4 0 0-15,-17 0-2 16,-6 0 4-16,0 0-4 15,0 0 2-15,0 0 0 16,0 0-2-16,0 0-1 16,0 0-5-16,0 0-20 0,0 0-56 15,0 0-74 1,0 0-40-16,0 0-173 0,10 0-394 16</inkml:trace>
  <inkml:trace contextRef="#ctx0" brushRef="#br0" timeOffset="78807.03">4360 8531 629 0,'0'0'160'0,"0"0"20"0,0 0-28 0,0 0-58 15,0 0-13-15,0 0-8 16,0 0-16-16,-103-14-14 16,103 14-6-16,0 0-8 15,0-3-5-15,0 3-3 16,0 0-11-16,0 0 0 15,29 0-8-15,25 0 9 16,27 0 3-16,-1 0-5 16,6-2-9-16,7-1-3 0,-9-1 3 15,12 0 1 1,-6 0 6-16,-10 0-7 0,-6-4 1 16,-17 4-1-16,-12 0-1 15,10 1-3-15,-17 1-4 16,-9 2-11-16,9 0-16 15,-9 0-54-15,0 0-31 16,0 0-29-16,6 2-28 16,-9 11-179-16</inkml:trace>
  <inkml:trace contextRef="#ctx0" brushRef="#br0" timeOffset="81165.19">15469 8799 548 0,'0'0'140'0,"0"0"16"0,0 0-33 0,0 0 14 0,0 0-47 0,0 0-19 0,-141-6 1 0,141 6 11 16,0 0-24-16,0 0-6 15,0 0 0-15,0-3-32 0,19 1-5 16,58-5-6-16,26-1 10 16,18-2-9-16,14-1 0 15,6 4-9-15,-13 3-1 16,4-4 1-16,-14 5-2 15,-21 0-4-15,-20-2 4 16,-13 4 0-16,-19 1 1 16,-20 0-1-16,-6 0 1 15,-19 0-2-15,0-3 1 16,0 3-1-16,0 0-15 16,0 0 8-16,0 0-21 15,0 0-3-15,0 0-57 0,0 0-25 16,0 0-37-1,0 0-2-15,0 3-114 0,0 1-84 16</inkml:trace>
  <inkml:trace contextRef="#ctx0" brushRef="#br0" timeOffset="83932.29">23109 8706 684 0,'0'0'73'0,"0"0"23"0,0 0-6 0,0 0 42 0,0 0-78 0,0 0-27 16,0 0-8-16,54-1-1 16,4 1 31-16,19 0-36 15,16 1 0-15,10 3 2 16,19 4 1-16,-1-1 3 16,11-5-6-16,2 3 3 15,-12-5-8-15,-9 0-6 16,-8 0 7-16,-15 0 3 0,-19 0-5 15,-10 0 6-15,-13 0-3 16,-20-2-9-16,-8-1 16 16,-11 3-11-16,4 0 2 15,-13 0 0-15,0 0-7 16,0-2 12-16,0-1-5 16,0 3-2-16,0-1-6 15,0 1-1-15,0-3-4 16,0 0-11-16,-13 3-48 15,4 0-54-15,-1 0-28 16,10 0-92-16,0 0-68 16</inkml:trace>
  <inkml:trace contextRef="#ctx0" brushRef="#br0" timeOffset="85899.72">27569 8764 675 0,'0'0'80'0,"0"0"19"0,0 0-1 0,0 0 36 0,0 0-63 15,0 0-39-15,-13 0 0 0,13 0-8 16,0 0 20-1,0 0 4-15,0 0-13 0,0 0 3 16,3 0-11-16,32 0-9 16,10 0-3-16,6 0-12 15,7 0 4-15,6-1 0 16,10-5-1-16,3-2-6 16,-13 1 0-16,-13 2 0 15,-6 4 2-15,-9 1-2 16,-8 0 0-16,-12 0 0 15,-3 0 0-15,-10 0-2 16,-3 0 0-16,0 0 2 16,0 0-2-16,0 0 4 15,0 0-1-15,0 0-1 0,0 0 0 16,0 0-4-16,0 0 1 16,0 0-26-16,0 0-50 15,-9 0-52-15,-20 0-56 16,-3 0-156-16,-13 0-81 15</inkml:trace>
  <inkml:trace contextRef="#ctx0" brushRef="#br0" timeOffset="99248.51">13039 9567 828 0,'0'0'224'0,"0"0"-150"0,0 0-14 0,0 0-18 16,0 0-4-16,0 0-16 15,0 0 2-15,0 0 20 16,163-5-5-16,-115 15 4 16,-9 7-2-16,-1 2-7 0,1 1 5 15,-14-5-16 1,1-3-18-16,-7-5 21 0,-6-7-11 16,3 0-5-16,3 0 7 15,39-19 5-15,16-24 8 16,28-17-14-16,4-15-9 15,0 1-6-15,-4-8-1 16,-2 7-6-16,-4 8 5 16,-13 8 0-16,-15 17-14 15,-11 12-16-15,-12 12-33 16,-16 9-13-16,0 8-60 16,-6 1-8-16,2 0-71 15,-2 0-165-15</inkml:trace>
  <inkml:trace contextRef="#ctx0" brushRef="#br0" timeOffset="106749.91">8313 11626 492 0,'0'0'229'0,"0"0"-62"0,0 0-27 0,0 0-31 0,0 0-52 0,0 0 0 0,0 0-26 16,-64 0 18-16,64 0-1 15,-7 0-2-15,7 0-14 0,0 2-11 16,0-2 0 0,0 0-14-16,0 0-7 0,0 0 0 15,39 0 3-15,9 3 14 16,35-3 6-16,-6 0-10 15,16 0-6-15,10 0 6 16,-7 0-10-16,10 0 8 16,6-3-9-16,-13-3-2 15,-2-2 1-15,12 4 0 16,-17 0 0-16,-2 0 1 16,3 4-3-16,-16-1 3 15,7 1-2-15,-11-2 3 16,-2 0-3-16,6 0 1 15,-4-1-1-15,8 1-1 0,-14-2 1 16,7 1 2 0,6-1 4-16,-16-1-4 0,13 1-2 15,3-3-3-15,7 3 3 16,-1 1 2-16,-2-2-1 16,-7 2-1-16,6 3 4 15,-16 0-4-15,7 0 0 16,0 0 1-16,-10 0 6 15,-3 0-6-15,3 0 2 16,-6 0-3-16,-14 3-1 16,5 2 1-16,-5-1 0 15,-5 1 1-15,3-5 3 16,12 5 3-16,-9-5-4 0,-3 0 2 16,3 1-1-16,-20-1 3 15,4 0-7-15,-10 0 0 16,4 3 5-16,-17-3-3 15,10 0 0-15,-13 0 0 16,-3 0-2-16,7 0 0 16,-7 0-4-16,0 0 4 15,0 0-1-15,0 1 1 16,0 3 0-16,0 0-6 16,-32 5-34-16,-16 1-85 15,-10 2-115-15,10-4-214 16</inkml:trace>
  <inkml:trace contextRef="#ctx0" brushRef="#br0" timeOffset="110215.85">21785 11580 627 0,'0'0'225'0,"0"0"-64"0,0 0-22 0,0 0-60 0,0 0-15 16,0 0-6-16,0 0 9 16,-71-1-17-16,71-3-6 15,0 4-1-15,0-1-5 16,0 1-13-16,0 0-1 15,0-3-12-15,0 3 7 16,0-3-14-16,32-5-3 16,32-1-2-16,20-2 3 15,22 0 3-15,15-1-3 0,-18 3-3 16,19-2 2-16,-10 3 2 16,0 0-4-16,-6 2-4 15,10 1 4 1,-7 1 0-16,-13-2 6 0,-3 4-5 15,-10-2-1-15,-16 4 2 16,14 0 1-16,-21 0 1 16,-2 0-2-16,0 0 10 15,-7 0-8-15,-12 0 1 16,-10 0 0-16,-10 0 0 16,-6 0-4-16,-10 0 0 15,0 0 1-15,-3 0 0 16,0 0-2-16,0 0-4 15,0 0 4-15,0 0 3 16,0 0-3-16,0 0-3 16,0 0 2-16,0 0-38 0,0 0-57 15,0 9-39-15,10-2-86 16,22-7-137-16</inkml:trace>
  <inkml:trace contextRef="#ctx0" brushRef="#br0" timeOffset="110988.35">26075 11536 422 0,'0'0'416'16,"0"0"-264"-16,0 0 14 0,0 0-30 0,0 0-39 0,0 0-10 0,-61 0-13 0,61 0-26 16,0 0-23-16,0 0-4 15,0 0-6-15,32 0-1 16,22 0-3-16,10 2 8 16,4 0-15-16,5-2-1 15,4 0 1-15,7 0 0 16,-7 0 0-16,12 0-4 15,-18 0 1-15,-17 0-2 16,-5 0 1-16,-5 0-1 16,-21 0 0-16,3 0-4 0,-7 0 4 15,-10 0-14-15,4 0-41 16,6 11-42-16,-12 1-67 16,22-4-67-16,6 1-250 15</inkml:trace>
  <inkml:trace contextRef="#ctx0" brushRef="#br0" timeOffset="111548.92">28611 11521 231 0,'0'0'644'0,"0"0"-461"0,0 0-36 0,0 0-10 0,0 0-23 0,0 0-45 15,-109-1-23-15,109 1-14 16,0 0-10-16,0 0-8 15,44 0-8-15,14 0 11 16,10 0-13-16,15 0 4 16,7 0-8-16,-4-3-4 15,10-1 4-15,-22-3 0 16,16 0-1-16,-29 2 1 16,-13 1-1-16,-16 0-5 15,-19 2 0-15,-4-1-20 16,-9 3-25-16,0 0-46 0,0 0-3 15,0 0-37-15,0 0-40 16,0 5-195-16</inkml:trace>
  <inkml:trace contextRef="#ctx0" brushRef="#br0" timeOffset="119405.4">10749 12659 400 0,'0'0'575'0,"0"0"-485"0,0 0 17 0,0 0 3 0,0 0 0 15,0 0-49-15,0 0-23 0,-67 0-1 16,67 0-5 0,26 0-19-16,51 0-7 0,29 0 20 15,31 0-4-15,-2 0-19 16,3 0 7-16,-7 0-8 15,1 0-2 1,-7 1 3-16,3-1-1 0,-22 0-2 16,-13 3 0-16,-26-1 3 15,-12 0-3-15,-17-2 0 16,-9 0 0-16,-16 0-3 16,-7 0 2-16,-6 0-18 15,10 0-15-15,-10 2-34 0,0-1-75 16,0 7-66-1,-29 1-76-15,-6-6-597 0</inkml:trace>
  <inkml:trace contextRef="#ctx0" brushRef="#br0" timeOffset="123549.15">24353 12670 992 0,'0'0'49'0,"0"0"23"0,0 0 59 0,0 0-26 0,0 0-37 16,0 0-22-16,0 0-27 0,-23 16 16 16,27-15-12-16,63 3 7 15,7-4-1-15,19 0-15 16,0 0-4-16,9 0-5 15,14 0 0-15,15-5-1 16,1-7-1-16,5-2-1 16,-11 1-1-16,-14-2-1 15,-6 3 0-15,-33 3 0 16,-18 2 0-16,-26 4 0 16,-10-1 1-16,-10 1-1 15,-9 2 0-15,0-4-1 16,0 2-22-16,0 3-22 15,0 0-73-15,-19 0-17 16,-45 12-87-16,-10 2-146 0</inkml:trace>
  <inkml:trace contextRef="#ctx0" brushRef="#br0" timeOffset="126099.28">702 11019 860 0,'0'0'147'0,"0"0"-26"0,0 0-13 16,0 0-2-16,0 0-34 0,0 0-45 0,0 0 6 15,-29-34-22-15,29 34-8 16,0 2 1-16,38 17 7 16,10-1 3-16,0 6 7 15,-3-1-10-15,-9 4 10 16,-8-3-10-16,1-4-2 15,-10 1 6-15,1-4-12 16,-4-12 7-16,-7 0 5 16,1-5-3-16,12 0 0 0,4-14 21 15,41-32 11 1,33-17-25-16,15-17-16 0,17 1-3 16,-7 4 0-1,-7 4 0-15,-2 10 0 0,-23 5 0 16,-16 18-7-1,-23 12 6-15,-19 13 1 0,-22 5-1 16,-13 8-2-16,0 0-7 16,0 0-7-16,0 0-26 15,0 0-23-15,0 13-97 16,0 13-10-16,-3 1-169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15:56.845"/>
    </inkml:context>
    <inkml:brush xml:id="br0">
      <inkml:brushProperty name="width" value="0.05292" units="cm"/>
      <inkml:brushProperty name="height" value="0.05292" units="cm"/>
      <inkml:brushProperty name="color" value="#FF0000"/>
    </inkml:brush>
  </inkml:definitions>
  <inkml:trace contextRef="#ctx0" brushRef="#br0">8367 15033 760 0,'0'0'191'0,"0"0"-61"0,0 0-7 0,0 0-13 0,0 0-39 0,0 0-10 0,-96-121 0 0,87 104-9 0,2 7-4 0,4-1-9 15,0 8-15-15,-4 0 11 16,1 3-19-16,6 0-8 16,0 0 3-16,0 0-9 15,0 0-2-15,0 0 0 16,0 9 0-16,0 14-8 0,29 8 16 15,6 12-5 1,-6 7 2-16,9 12-2 16,17 2 11-16,-7 2-8 15,-10-2 2-15,20-2 0 0,-23-4-2 16,13 0 0-16,-12-11 0 16,-1-9-1-16,-13-11-5 15,-12-11 0-15,3-6 0 16,-13-8 1-16,0-2-1 15,0 0 1-15,0 0 10 16,0-7 6-16,0-23 12 16,0-11-8-16,-19-8-21 15,-4-3-1-15,-6-2-9 16,-6-4 10-16,-13 3 0 0,16 1 1 16,-13 4-1-16,0 3-2 15,7 1 2-15,-7 6-3 16,-3-4 3-16,0 5 0 15,3 2-3-15,-3 6 3 16,9 4-1-16,14 4 2 16,-4 8-2-16,13 4 2 15,0 7-2-15,9 4 3 16,-2 0-2-16,-1 0 0 16,4 3-6-16,-17 25 1 15,4 11 4-15,-7 11 0 0,7 0 0 16,6-3 1-1,-3 0 0-15,-3-5-1 0,12-6 1 16,-5-9 0-16,2-9 0 16,10-9 0-16,0-5-1 15,0-4 2-15,0 0-1 16,-10-9 3-16,-2-21-3 16,-1-10-3-16,10-6 0 15,3-3-1-15,0 0 1 16,0 1-2-16,0 6-2 15,22 3 2-15,4 10 0 16,-7 6 0-16,0 15 3 16,7 5-4-16,6 3 1 15,13 0-5-15,22 14 9 16,-3 8 1-16,10 4-1 0,-7 1-6 16,7 4-52-16,-7 2-48 15,-3 6-58-15,-3-6-100 16,3-7-663-16</inkml:trace>
  <inkml:trace contextRef="#ctx0" brushRef="#br0" timeOffset="2450.1">5867 6139 1002 0,'0'0'97'0,"0"0"2"0,0 0-4 0,0 0-23 0,0 0-48 0,0 0-2 0,-132 19 14 0,132-15-11 16,0 0-6-16,0 4-6 15,48-2 50-15,45-3-31 16,26-3-9-16,32 0-6 16,12 0-15-16,17-17 4 15,-7-2-6-15,-3-1 1 16,-20 5 0-16,-12 2-1 0,-19 4 0 15,-23 0-3-15,-22 5 1 16,-20-1-4-16,-6 5-34 16,-16 0-20-16,-6 0-36 15,-20 0-21-15,4 0-32 16,0 0-114-16,-7-3-468 16</inkml:trace>
  <inkml:trace contextRef="#ctx0" brushRef="#br0" timeOffset="87405.61">15440 6259 909 0,'0'0'181'15,"0"0"-97"-15,0 0-36 0,0 0-6 0,0 0 5 0,0 0-19 16,369-20-6-16,-199 0-7 0,12-4 11 16,-9 3-19-16,-19-2-5 15,-13 3-2-15,-22 5 0 16,-26-1 2-16,-22 9-1 16,-23 3-1-16,-26-3 0 15,-9 7 0-15,-3-1-2 16,-10 1-6-16,0 0-35 15,0 0-26-15,-33 1-91 16,-27 21-227-16</inkml:trace>
  <inkml:trace contextRef="#ctx0" brushRef="#br0" timeOffset="88840.79">15206 15010 879 0,'0'0'93'0,"0"0"-13"0,0 0 19 0,0 0 0 0,0 0-54 15,0 0-31 1,13-21-7-16,51 11 4 0,19-2 14 16,23 3-21-16,3 0-3 15,13 0-1-15,13-4 0 16,15-6-24-16,7 1-126 16,0-1-178-16</inkml:trace>
  <inkml:trace contextRef="#ctx0" brushRef="#br0" timeOffset="89089.15">17569 14599 1014 0,'0'0'144'15,"0"0"-122"-15,0 0 3 16,0 0 44-16,0 0-41 16,0 0-24-16,205 5-4 15,-106-7-11-15,1-8-64 16,12 0-147-16,7-4-155 16</inkml:trace>
  <inkml:trace contextRef="#ctx0" brushRef="#br0" timeOffset="89321.89">19351 14460 687 0,'0'0'385'16,"0"0"-295"-16,0 0 22 15,0 0-24-15,0 0-45 16,0 0-36-16,71 4 2 15,-23-4 5-15,7-7-9 16,2-2-3-16,7-4-2 16,-3-4-4-16,-16 2-39 15,3-3-32-15,-12 0-118 16,-4 1-130-16</inkml:trace>
  <inkml:trace contextRef="#ctx0" brushRef="#br0" timeOffset="110606.75">11089 17094 860 0,'0'0'104'0,"0"0"30"0,0 0-21 0,0 0-35 0,0 0-25 15,0 0-3-15,0 0-20 0,-67 0-10 16,67-2-9 0,35-1-6-16,23-1 9 0,25-5 13 15,20-2-1-15,19-1-6 16,16-3-5-1,25-1-7-15,26 1 5 16,10 0-1-16,9 5-3 0,-9 0-8 16,-16 2 5-16,-10 0-6 15,-9 2-6-15,-17 1 6 16,10 4 1-16,-16-2 4 16,10 0-7-16,-10 2 3 15,-10-3-1-15,-9 3 3 16,-9-3-3-16,-8 1 1 15,-12 1-1-15,-6-1 7 16,-13 1 5-16,-20 2-11 16,-6 0 1-16,-16-1 4 15,-16 1-6-15,-6 0 7 0,0-3-4 16,-1 3 1-16,-9 0-3 16,0 0-1-16,-9 0-44 15,-52 0-299-15</inkml:trace>
  <inkml:trace contextRef="#ctx0" brushRef="#br0" timeOffset="116502.04">21480 17104 968 0,'0'0'73'0,"0"0"6"16,0 0-6-16,0 0-22 0,0 0-40 0,0 0 7 0,0 0 32 0,330 0-5 15,-179 0-17-15,19 0-3 16,16-1-5-16,13-5-12 16,9-3-5-16,-3 1-2 15,-3 1 0-15,-12 6 2 16,-24-1-3-16,-5 2 0 15,-20 0 0-15,-23 0-1 16,-31 0 1-16,-23 0 3 16,-35-3-3-16,-10 3-4 15,-19 0 4-15,0 0 3 16,0 0 3-16,0 0-3 16,0 0-3-16,0 0-4 15,0 0-41-15,-19 0-66 0,-7 5-114 16,4-4-328-1</inkml:trace>
  <inkml:trace contextRef="#ctx0" brushRef="#br0" timeOffset="118753.03">7906 18431 1013 0,'0'0'30'0,"0"0"36"0,0 0 3 0,0 0-15 0,0 0-42 15,0 0 8-15,0 0 21 16,301-26-12-16,-150 20-15 15,22-3 8-15,13-3-8 16,3 2-4-16,23-1-2 16,-14 0-8-16,-18 6-1 15,-10 0-2-15,-39 0 3 16,-28 4 6-16,-36-2-6 16,-19 0-1-16,-22 3 1 15,3 0-3-15,-20 0-7 0,17 0-61 16,-16 0-93-16,-10 0-245 15</inkml:trace>
  <inkml:trace contextRef="#ctx0" brushRef="#br0" timeOffset="119644.24">14539 18339 997 0,'0'0'63'0,"0"0"-23"0,0 0 48 0,0 0 5 0,0 0-59 16,0 0-21-16,244-12 8 15,-103-3 7-15,29-2-15 16,9-2-6-16,20-5-2 16,19 2 2-16,-3 2-6 15,-7 4-1-15,-41 5-10 16,-45 8-52-16,-36 3-94 15,-34 0-231-15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7:22.562"/>
    </inkml:context>
    <inkml:brush xml:id="br0">
      <inkml:brushProperty name="width" value="0.05292" units="cm"/>
      <inkml:brushProperty name="height" value="0.05292" units="cm"/>
      <inkml:brushProperty name="color" value="#FF0000"/>
    </inkml:brush>
  </inkml:definitions>
  <inkml:trace contextRef="#ctx0" brushRef="#br0">17351 6693 401 0,'0'0'263'0,"0"0"-219"0,0 0 15 0,0 0 26 0,0 0-12 15,0 0-12-15,0 0-21 16,0 0 4-16,199-3-1 15,-180 10 4-15,6-2-18 16,-2 4 9-16,3 1-9 16,-7 4-2-16,16 6-11 15,-6-4-2-15,-7 5-2 16,4 0 3-16,-7-5 12 16,0 4-3-16,7-10-3 15,-13 2-15-15,3-2 13 16,-3-6-9-16,-4-3 4 0,1-1-6 15,-10 0 15-15,10 0-3 16,15 0 10-16,20-18 11 16,32-22-11-16,23-14-13 15,9-13-9-15,3-9-8 16,10-2 3-16,-10 4-3 16,-16 3 0-16,-13 12-5 15,-6 15 11-15,-22 7-11 16,-17 15 10-16,-18 8-3 15,-14 7-1-15,-6 7-1 16,0-3 0-16,0 3-3 16,0 0-2-16,0 0-5 0,0 0-4 15,0 0-27-15,0 0-39 16,0 14-72-16,-6 2-52 16,-33 2-202-16</inkml:trace>
  <inkml:trace contextRef="#ctx0" brushRef="#br0" timeOffset="2195">17287 12946 935 0,'0'0'95'0,"0"0"-36"0,0 0 50 0,0 0-4 0,0 0-44 16,0 0-31-16,-10-7-6 15,10 7 7-15,0 0-3 16,0 0-16-16,0 0-3 15,0 0-9-15,10 6 1 16,12 9 1-16,10 5 6 16,-3-5 1-16,6-2 4 15,-6-2 0-15,-6-3 5 16,2 3-8-16,-15-8-4 16,9 0 3-16,-6-3-8 0,-7 0 19 15,20 0 0-15,22-22-1 16,19-20 9-16,36-26-7 15,22-7-13-15,3-9-8 16,-15 6 2-16,-17 14 1 16,-10 5-2-16,-18 11 2 15,-20 12-3-15,-16 9 0 16,-13 12 1-16,-9 4-1 16,-10 7 0-16,0 4-1 15,0 0-1-15,0 0 2 16,0 0-10-16,0 0-3 15,0 0-26-15,0 0-62 16,0 0-104-16,0 0-24 16,0 9-140-16</inkml:trace>
  <inkml:trace contextRef="#ctx0" brushRef="#br0" timeOffset="5310.88">15844 9805 644 0,'0'0'114'16,"0"0"35"-16,0 0-62 0,0 0-20 0,0 0-3 0,0 0-44 16,0 0-20-16,-35-34 0 0,44 34 2 15,30 3 6-15,-4 10 22 16,4 9 0-16,2 0 12 15,-15 0-26-15,3 5 4 16,0-1-3-16,-4-7 5 16,-6-3-8-16,1-6 6 15,-11-9 12-15,1 3-17 16,-4-4 5-16,10 0 10 16,7-8 3-16,25-23 8 15,26-18-18-15,19-6-23 16,12-11 0-16,11-3 3 15,2 3-3-15,-2 0-1 16,-7 11 1-16,-19 5 4 16,-20 11-4-16,-19 8-2 0,-15 9 2 15,-4 7 3-15,-19 3 3 16,-10 11-5-16,6-2-1 16,-2 3 0-16,-4 0-4 15,7 0-24-15,-10 0-47 16,0 0-58-16,0 4-37 15,0 15-95-15,0-3-151 16</inkml:trace>
  <inkml:trace contextRef="#ctx0" brushRef="#br0" timeOffset="7477.31">21115 7819 699 0,'0'0'68'0,"0"0"38"0,0 0-40 16,0 0 12-16,0 0 9 0,0 0-45 15,29-11-24-15,-20 11 13 0,1 0-10 16,12 0-7-16,1 0 6 15,6 0-1-15,-10 11-8 16,6-2-5-16,-5 2-4 16,-7 1 7-16,-1-5-8 15,-5-2 4-15,-1-3-5 16,-3-2 1-16,4 0 11 16,-4 0 6-16,3 0 8 15,14-11 27-15,9-19-15 16,15-13-31-16,17-4-7 15,0-7-1-15,0 1 0 16,0 5-11-16,-3 3-19 16,-10 5-16-16,0 10-20 0,-3 6-28 15,-16 11-78-15,-10 3-171 16</inkml:trace>
  <inkml:trace contextRef="#ctx0" brushRef="#br0" timeOffset="9026.71">20223 10421 703 0,'0'0'158'15,"0"0"-56"-15,0 0 3 0,0 0 0 0,0 0-37 0,0 0-23 0,-12-23-3 16,12 20-5-16,0 3 0 15,0 0 0-15,0 0-17 16,0 0-10-16,0 0-5 16,0 14 1-16,38 11 14 15,-3 2-1-15,-3 0-9 16,-6-5 4-16,-3-3-3 16,-4-7 1-16,-3-7-4 15,0-2 1-15,-7-3-3 16,4 0 2-16,16 0 3 15,16-31 8-15,42-17 3 16,12-15-10-16,10-8-8 16,-6 4-4-16,-4 4 1 0,-12 4-2 15,-11 8-6-15,-11 9 5 16,-11 11-9-16,-22 13-11 16,-16 12-26-16,-6 6-70 15,-1 0-36-15,-9 0-125 16,0 4-214-16</inkml:trace>
  <inkml:trace contextRef="#ctx0" brushRef="#br0" timeOffset="12294.44">3202 13953 864 0,'0'0'29'0,"0"0"-9"0,0 0 74 0,0 0 6 16,0 0-20-16,0 0-46 15,0 0-34-15,-115 0 6 16,147-1-5-16,42-4 8 16,22-4 18-16,29-3-6 0,19 2-11 15,20-1 4-15,22 0-6 16,32 1-2-1,-4-4 1-15,1 1-7 0,-26-4 1 16,-47 9-1-16,-30 3 1 16,-32 3 3-16,-16 2-4 15,-29 0 0-15,-6 0-3 16,-16 0 2-16,-13 0-1 16,0 0 1-16,0 0-1 15,0 0-3-15,0 5-11 16,0 4-50-16,0 2-133 15,0 1-100-15</inkml:trace>
  <inkml:trace contextRef="#ctx0" brushRef="#br0" timeOffset="13212.21">13061 14672 966 0,'0'0'88'0,"0"0"14"0,0 0-23 0,0 0 20 0,0 0-31 0,0 0-49 16,-83-20-3-16,83 20-6 16,6 0-9-16,52 0 2 15,44 0 3-15,33 0 8 16,35 0 3-16,16-3-10 15,19-8-3-15,-6-2 0 16,6-3-1-16,-13-2-2 0,-12-1 5 16,-13 3-6-1,-17 5 0-15,-9 2 0 0,-35 2 4 16,-16 6-4-16,-29 1-1 16,-16 0 0-16,-13 0-1 15,-19 0-1-15,0 0 1 16,-13 5-1-16,0 0 3 15,0 4-1-15,0 3-19 16,0 1-47-16,-13 7-82 16,-23-2-72-16,-2-2-180 15</inkml:trace>
  <inkml:trace contextRef="#ctx0" brushRef="#br0" timeOffset="24060.65">5738 13611 1002 0,'0'0'127'0,"0"0"-12"0,0 0-15 0,0 0-17 0,0 0-69 15,0 0-14-15,0 0 0 16,13-3 1-16,26 6 9 16,15 12 7-16,-6 6 0 15,7 1 3-15,-7 2-2 16,-10-1 2-16,1-2 1 15,2-8-11-15,-15-5-3 16,0-8-2-16,15 0 6 16,14-33 10-16,19-23 8 0,22-20-18 15,13-13-7-15,6-1 3 16,1 5-7-16,-7 7-4 16,-16 18 0-16,-13 15-2 15,-29 18-5-15,-22 11-35 16,-7 9-27-16,-9 4-26 15,-10 3-57-15,7 0-47 16,-10 0-172-16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7:57.606"/>
    </inkml:context>
    <inkml:brush xml:id="br0">
      <inkml:brushProperty name="width" value="0.05292" units="cm"/>
      <inkml:brushProperty name="height" value="0.05292" units="cm"/>
      <inkml:brushProperty name="color" value="#FF0000"/>
    </inkml:brush>
  </inkml:definitions>
  <inkml:trace contextRef="#ctx0" brushRef="#br0">24641 7343 797 0,'0'0'120'0,"0"0"10"0,0 0-7 15,0 0-38-15,-282 0-38 0,253 0 30 0,7 0-24 16,6 0-12-16,6 0-16 15,4 3-2-15,6-2-3 16,0 7-10-16,0 0-8 16,64 2 16-16,48-5 8 15,39-1 9-15,38-4-12 16,36 0-7-16,5 0-15 16,4-12 0-16,-12 4-1 15,-20 2 0-15,-36 5 0 0,-15-3 4 16,-19 4-4-1,-20-1-1-15,-26 1 1 0,-18 0 2 16,-23 0-2-16,-17 0 1 16,-12 0-2-16,-12 0 2 15,-4 0-2-15,0 0 0 16,0 0-2-16,0 0-2 16,0 0-23-16,0 0-34 15,0-3-42-15,-10 3-70 16,0 0 0-16,1 0-99 15,9-1-198-15</inkml:trace>
  <inkml:trace contextRef="#ctx0" brushRef="#br0" timeOffset="1416.06">5947 8451 837 0,'0'0'126'0,"0"0"-17"0,0 0-24 0,0 0 15 0,0 0-38 0,0 0-23 16,-100-16-7-16,100 16-24 16,0 0 8-16,32-4-1 15,29 1-5-15,16-1 12 16,16 1-21-16,-19 1 9 16,13 1-10-16,-4-2 1 0,-6 3-2 15,-3-2-2-15,-7 0 3 16,-3 2 4-1,-3-5-4-15,-10 0-13 0,17 4-5 16,-11-2-65-16,-2 3-28 16,-10 0-75-16,-26 0-182 15</inkml:trace>
  <inkml:trace contextRef="#ctx0" brushRef="#br0" timeOffset="3318.89">6880 10251 472 0,'0'0'260'0,"0"0"-191"0,0 0-9 0,0 0 53 0,0 0-73 16,0 0-28-16,-36 18 13 15,81-12 31-15,23-6 13 16,5 0-21-16,33 0-21 15,13 0 7-15,12 0-9 16,4 0-8-16,-20-5-5 16,4 0-12-16,3 3 3 15,-7-1-1-15,-6 3 5 16,-9 0-6-16,-7 0 2 16,-29 0-1-16,-16 0 2 0,-13 0-4 15,-22 0 1 1,-7 0-2-16,4 0-2 0,-10 0 3 15,0 0 3-15,0 0-2 16,0 0 5-16,0 0-6 16,0 0 0-16,0 0-20 15,0 0-50-15,0 0-63 16,0 0-149-16,0-6-433 16</inkml:trace>
  <inkml:trace contextRef="#ctx0" brushRef="#br0" timeOffset="4557.39">14917 10491 657 0,'0'0'67'0,"0"0"44"0,0 0 11 0,0 0 11 0,0 0-30 0,0 0-43 16,-70-16-34-16,70 16-9 15,0 0-11-15,9 0-1 16,43 8 2-16,28 0 20 16,6-2-9-16,14 0-8 15,-4 1-4-15,0-2-6 16,10-1-5-16,-13-1 5 15,0-1 0-15,-6-2 0 16,-7 3-11-16,-13-1-33 16,-19-2-37-16,10 4-57 15,-20-3-49-15,-9 2-118 16</inkml:trace>
  <inkml:trace contextRef="#ctx0" brushRef="#br0" timeOffset="5515.78">18390 10480 436 0,'0'0'343'0,"0"0"-249"0,0 0-3 0,0 0 24 0,0 0 4 0,0 0-35 0,-183 18-24 15,183-14-9 1,0-3 5-16,0 2-2 0,0-2-17 16,45-1 3-16,51 0-15 15,42 0 3 1,16 0-1-16,32-5-22 15,-7-2 1-15,-6-1-1 0,-6 0 0 16,-16 5-2-16,-10 2-3 16,-19 1 1-16,-26 0 1 15,-22 0-2-15,-17 0 0 16,-28 0-2-16,-10 0 1 16,-3 0-1-16,-16 1-5 0,0-1-21 15,0 4-29 1,0 4-59-16,0 2-35 0,-16 2-16 15,-3 0-120-15,16-10-333 16</inkml:trace>
  <inkml:trace contextRef="#ctx0" brushRef="#br0" timeOffset="6398.68">28021 10425 763 0,'0'0'142'0,"0"0"-38"0,0 0 23 0,0 0 3 15,0 0 4-15,0 0-30 0,0 0-34 16,-23 18-51-16,23-13 7 15,0-1-22-15,16 0 18 16,26 1-4-16,16-2-9 16,9-3-9-16,-3 0-1 15,13 0 1-15,22 0 1 16,10 0-1-16,-6 0-13 16,0 0 6-16,-10 0-4 15,0 0-11-15,-20 2-10 16,-15 2-28-16,-26 2-14 15,-16-2-42-15,-16 7-9 16,0-4-61-16,-35 2-88 16</inkml:trace>
  <inkml:trace contextRef="#ctx0" brushRef="#br0" timeOffset="8265.54">4735 13380 896 0,'0'0'172'0,"0"0"-67"0,0 0-11 0,0 0-30 0,0 0-28 16,0 0-24-16,86 0 45 0,7 0-8 15,23 0-31-15,12 0 3 16,26 0 0-16,22-9-2 15,13 0-17-15,1 0 11 16,-14-3-12-16,-13 6-1 16,-22 2-1-16,-32 4 1 15,-6 0 0-15,-26 0 0 16,-13 0 0-16,-16 0 0 16,-9 2-6-16,-4 1-28 15,-13 5-22-15,4-4-20 16,-7 4-46-16,4-2-3 15,2-1-114-15,4-5-184 16</inkml:trace>
  <inkml:trace contextRef="#ctx0" brushRef="#br0" timeOffset="9149.31">11724 13735 949 0,'0'0'76'0,"0"0"-13"0,0 0 12 0,0 0 14 16,0 0-20-16,0 0-40 15,0 0-20-15,-10 8-2 16,91 7 20-16,28 0 10 15,41 3-7-15,39-4-7 16,20 2 4-16,15-7-3 16,-2 1-20-16,-11 0-4 0,-22-3 0 15,-19 2 1 1,-29-3-1-16,-28 3-1 16,-30-1 1-16,-19-4 0 15,-26 2-2-15,-15 0-15 16,-7 0-26-16,-16 0-35 0,0 6-22 15,0 2-44-15,0-1-98 16,-39-1-221-16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8:20.856"/>
    </inkml:context>
    <inkml:brush xml:id="br0">
      <inkml:brushProperty name="width" value="0.05292" units="cm"/>
      <inkml:brushProperty name="height" value="0.05292" units="cm"/>
      <inkml:brushProperty name="color" value="#FF0000"/>
    </inkml:brush>
  </inkml:definitions>
  <inkml:trace contextRef="#ctx0" brushRef="#br0">26286 6765 1044 0,'0'0'59'0,"0"0"1"0,0 0-10 0,0 0 33 0,0 0-58 0,0 0-10 16,0 0 19-16,391 6-8 16,-243-6-15-16,12-1 0 15,-28-4-4-15,-17 1-2 16,-12-2-5-16,-20 2 2 16,-25 0-2-16,-10 4-2 15,-32 0-26-15,0 0-65 16,-16 0-112-16,0 8-240 15</inkml:trace>
  <inkml:trace contextRef="#ctx0" brushRef="#br0" timeOffset="1015.8">16450 9012 1033 0,'0'0'105'0,"0"0"-9"0,0 0 20 0,0 0 0 0,0 0-66 16,0 0-23-16,-77 15-14 16,77-14-5-16,0-1 4 15,67 0 4-15,7 0 18 16,13-1-11-16,12-14-17 16,-12-6-2-16,12 0-4 15,-3-2-1-15,0 3 1 16,-3-1-7-16,-9 4-16 15,-14 7-121-15,-6 0-96 16,-9 6-219-16</inkml:trace>
  <inkml:trace contextRef="#ctx0" brushRef="#br0" timeOffset="6582.52">3561 11141 632 0,'0'0'172'0,"0"0"-17"0,0 0-9 0,0 0-29 0,0 0-24 0,0 0-19 15,0 0-7-15,-28 0-8 0,28 0 0 16,0 0-22 0,0 0-14-16,0 0 9 0,0 0-17 15,0 0-5-15,0 0 0 16,0 0-7-16,0 0-1 15,0 0-2-15,0 0-1 16,0 0 1-16,0 0-1 16,0 0-20-16,0 0-71 15,6 0-58-15,29 0-58 16,7 0-31-16,22 0-153 16</inkml:trace>
  <inkml:trace contextRef="#ctx0" brushRef="#br0" timeOffset="7082.71">5697 11103 678 0,'0'0'221'0,"0"0"-67"0,0 0-53 0,0 0-22 0,0 0-27 0,0 0-12 15,-29 0 0-15,29 0-8 16,0 0-23-16,-10 0-9 16,1 0 1-16,9 0-2 15,0 0-4-15,0 0-70 16,-20 0-91-16,-9 0-258 16</inkml:trace>
  <inkml:trace contextRef="#ctx0" brushRef="#br0" timeOffset="7732.26">3648 12879 604 0,'0'0'118'0,"0"0"-57"0,0 0-47 0,0 0 23 0,0 0-34 16,0 0-3-16,-22 0-34 16,22 0-88-16,0 0-45 15,0 0-329-15</inkml:trace>
  <inkml:trace contextRef="#ctx0" brushRef="#br0" timeOffset="10500.01">18713 11007 878 0,'0'0'136'0,"0"0"-28"0,0 0 17 0,0 0 3 0,0 0-53 0,0 0-18 15,0 0-25-15,-35 0-13 16,93 0-13-16,54-15 3 16,48-3-2-16,26-5 4 0,3 1-11 15,20 1 0-15,6 6 2 16,-1 0 1-16,-12 9-3 15,-35 4 0-15,-16-1 0 16,-26 3-1-16,-29 0-2 16,-25 0 2-16,-17 0 1 15,-15 0 0-15,-17 0-2 16,-16 0 0-16,4 0-2 16,-10 0-8-16,0 0-21 15,0 0-34-15,-16 0-14 16,-51 0-52-16,-29 0-86 15,3 0-257-15</inkml:trace>
  <inkml:trace contextRef="#ctx0" brushRef="#br0" timeOffset="12483.9">5338 9861 409 0,'0'0'221'0,"0"0"-107"0,0 0 30 0,0 0-6 0,0 0-66 16,0 0-8-16,-26-32-27 0,26 32-6 15,0 0-11-15,0 0-11 16,0 0-7-16,0 0 1 16,16 0 2-16,42 2 7 15,-10 7-3-15,19-1 16 16,-6 0 0-16,6-1-10 16,10-2 1-16,0-2-6 15,-6-3-2-15,-1 0 0 16,1 0-5-16,-1 0-1 15,1-10 9-15,-1-10-5 16,-15 0-2-16,-1-2 4 16,-5-4-2-16,5-6-3 15,-6-7 6-15,-9-1-7 16,-7-2 0-16,-20-5-2 16,-12 5 7-16,0-6-5 15,0 0 5-15,0 4-7 16,0-2 7-16,-25 4-6 15,-10-1 4-15,-7 0-2 0,-9 1-2 16,-10 6-1-16,3 3 0 16,-13 2 1-16,-9-1-2 15,-3 2 1-15,-4 3 0 16,-6 3 2-16,0 4-2 16,13 1-1-16,-10 7 1 15,26 7 0-15,-13 5 0 16,13 0-3-16,-3 0 2 15,9 5 0-15,7 18 1 16,-7 7 0-16,17 0 4 16,-1 3-4-16,0 3-3 15,17 7 1-15,2 2 2 0,4 5-8 16,12 2 7-16,-2 4 1 16,9 1 0-16,0-3 0 15,0-6 0-15,0-3-1 16,32-3 3-16,0-8-4 15,29-2 4-15,3-2-3 16,0-3 1-16,23-3 0 16,-4-3 3-16,0-4-2 0,20-7-1 15,-16-4 0 1,15-6 0-16,4 0-1 16,6 0 1-16,-16 0-20 0,-3-15-106 15,0-3-82-15,-29-4-258 16</inkml:trace>
  <inkml:trace contextRef="#ctx0" brushRef="#br0" timeOffset="17066.14">19002 12055 863 0,'0'0'133'0,"0"0"2"0,0 0-30 0,0 0-21 0,0 0-28 16,0 0-23-16,0 0-2 15,-157 0-12-15,157 0-8 16,13 7 3-16,51 1 3 15,51 1 26-15,36-1-5 0,25-6-21 16,29-2-2 0,26 0 3-16,13 0-7 0,6 0 4 15,-19-7-14-15,-29 0 1 16,-42-1-2-16,-44 6-1 16,-30-1 1-16,-25-2 0 15,-22 5 2-15,-17-2-2 16,-3 2 0-16,-19 0 0 15,0-3 0-15,0 3 0 16,0 0-4-16,0 0-14 16,-48 0-26-16,-38 13-56 15,-11 1-64-15,-21 4-53 16,-17-6-304-16</inkml:trace>
  <inkml:trace contextRef="#ctx0" brushRef="#br0" timeOffset="18300.54">10618 12129 256 0,'0'0'634'0,"0"0"-482"0,0 0-32 15,0 0-4-15,0 0-20 0,0 0-43 0,-22 0-26 16,22 0-13-16,0 0-7 16,0 3-5-16,0 15-2 15,0 11 5-15,3 14 30 16,16 8-7-16,-3 13-2 15,-6 10 6-15,-1 8-13 16,11-1 0-16,-14-4-6 16,7-10-7-16,-13-5-1 15,0-13 4-15,0-10 1 16,0-12-3-16,0-12-5 16,0-7-1-16,0-2 4 15,0-6-2-15,0 0-2 0,0 0 6 16,0 0-5-16,0 0-2 15,0 0-4 1,-10-9-33-16,-19-9-55 0,-6-7-28 16,13-4-52-16,2-3-63 15,-5-4-132-15</inkml:trace>
  <inkml:trace contextRef="#ctx0" brushRef="#br0" timeOffset="18749.7">10323 12244 651 0,'0'0'167'0,"0"0"-22"0,0 0-27 16,0 0-7-16,0 0-46 15,0 0-13-15,-32-62 5 16,32 62-42-16,0 5-15 15,-6 27 5-15,-1 7-5 16,-2 6 17-16,-11 5 12 16,1-4-20-16,0-8 0 15,3-9-6-15,16-11-3 16,-13-9 1-16,13-7 3 16,0-2-1-16,0 0 2 0,0-9 60 15,0-23-9-15,0-8-53 16,13-10-3-16,12-2-2 15,30 1-2-15,-7 3 3 16,13 9 1-16,-19 15-2 16,-10 7 2-16,-7 17-2 15,4 0-8-15,10 0 8 16,6 17-1-16,3 5 3 16,6 8-1-16,7 2-4 15,0 1-4-15,6 7-34 16,10-1-80-16,0-1-50 15,3-7-176-15</inkml:trace>
  <inkml:trace contextRef="#ctx0" brushRef="#br0" timeOffset="148832.69">13398 13499 994 0,'0'0'65'0,"0"0"58"0,0 0-44 0,0 0-46 0,0 0-32 0,0 0-1 0,0 0 5 15,179 54 20 1,-121-34 7-16,-10 0-8 0,10-10-3 16,-23-8-5-16,29-2-1 15,3-15 0-15,36-33 24 16,19-22-10-16,22-27-22 15,26-8-4-15,6-10-3 16,-6-1-2-16,0 11-19 16,-6 14-43-16,-23 11-24 15,0 16-17-15,-32 12-98 16,-6 6-141-16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38:55.040"/>
    </inkml:context>
    <inkml:brush xml:id="br0">
      <inkml:brushProperty name="width" value="0.05292" units="cm"/>
      <inkml:brushProperty name="height" value="0.05292" units="cm"/>
      <inkml:brushProperty name="color" value="#FF0000"/>
    </inkml:brush>
  </inkml:definitions>
  <inkml:trace contextRef="#ctx0" brushRef="#br0">17287 11651 792 0,'0'0'164'0,"0"0"-44"0,0 0 46 0,0 0-69 0,0 0-31 0,0 0 11 15,0 0-17-15,0 0-15 16,0 0-18-16,0-5-20 15,0-4 1-15,0 0-3 16,0 3-5-16,0 1-3 16,0 2-27-16,0 3-87 15,0 0-95-15,0 0-181 0</inkml:trace>
  <inkml:trace contextRef="#ctx0" brushRef="#br0" timeOffset="505.13">17325 13872 1166 0,'0'0'130'0,"0"0"-56"0,0 0 90 0,0 0-70 0,0 0-67 0,0 0-25 0,16-108-2 0,3 96-11 15,10 6-95-15,-9-1-177 16,-1 3-537-16</inkml:trace>
  <inkml:trace contextRef="#ctx0" brushRef="#br0" timeOffset="7800.73">13654 7018 692 0,'0'0'8'0,"0"0"-8"0,0 0 46 0,0 0 92 0,-256-69-45 16,224 64-18-16,0 0-23 0,22 2 32 15,7 1-15-15,0 2-23 16,3 0-29-1,0 0-10-15,0 0-1 0,35 0-3 16,80 0 23-16,52 0 15 16,48 0 3-16,12-4-21 15,23-13-3-15,-12 6 2 16,-11-5-11-16,-2 6 3 16,-36 1-8-16,-29 1 5 15,-19 5-1-15,-35 3-7 16,-29 0-3-16,-22 0-1 15,-11 0 0-15,-24 0 2 16,9 11-2-16,-10-5 1 16,-19-3-3-16,0-1 2 0,0-2 0 15,0 0-3-15,0 0-4 16,0 0-19-16,0 0-26 16,0 0-15-16,0 0-34 15,0 0-96-15,0 0 38 16,0 0-172-16</inkml:trace>
  <inkml:trace contextRef="#ctx0" brushRef="#br0" timeOffset="9600.75">25959 7062 638 0,'0'0'94'0,"0"0"99"0,0 0-86 0,0 0 18 0,0 0-17 0,-266-1-69 16,218-3-3-16,3 3 5 15,0 1 15-15,7 0-15 16,2 0-17-16,-2 0-5 16,19 0 0-16,9 0-6 15,7 0 1-15,3 0 4 16,0 0-4-16,13 0 2 16,73-2-3-16,36 0 1 15,45-3 1-15,32 0-3 0,9-2-9 16,-12 1-2-1,2 0 1-15,-12-2 1 0,-13 1-3 16,-31 2 2-16,-24 0-2 16,-22 5 1-16,-22-3-1 15,-7 1-6-15,-12 2 6 16,-10 0 7-16,-16 0-7 16,-10 0-2-16,-6 0 2 15,-13 0 2-15,6 0-2 16,-6 0-2-16,0 0-2 15,0 0-12-15,-6 0-66 16,-39 0-99-16,-22 0-140 16,-7 0-381-16</inkml:trace>
  <inkml:trace contextRef="#ctx0" brushRef="#br0" timeOffset="12333.58">8310 10122 994 0,'0'0'190'0,"0"0"-76"0,0 0-25 0,0 0-1 15,0 0-65-15,0 0-16 16,0 0 7-16,160-14 40 16,0 1-10-16,26-2-31 15,-13-1-4-15,4 2-2 16,-27 5-6-16,-18 0-1 15,-26 3 3-15,-33 3-1 16,-28 3-2-16,-32 0 5 16,-7 0-5-16,-6 0 2 15,0 0 2-15,0 0 4 16,-44-5 3-16,-11-6-10 16,-6-3 0-16,-13-1-1 0,17 1 1 15,2-2-1 1,26 2 4-16,10 5-1 0,9 3-2 15,10 4 2-15,0 0-2 16,0 2 4-16,0 0-4 16,0 0-1-16,0 0-6 15,20 0 3-15,28 18 1 16,6 0 2-16,-12 3 0 16,-7 3 0-16,-16 7 0 15,-2 6-2-15,-17 12-8 16,0 5-17-16,-45 12-65 15,-10 3-74-15,-31 4-92 16,9 0-335-16</inkml:trace>
  <inkml:trace contextRef="#ctx0" brushRef="#br0" timeOffset="13126.5">8752 12096 880 0,'0'0'161'0,"0"0"-41"0,0 0-10 0,0 0-5 0,0 0-36 15,0 0-63-15,-13 6 13 16,103-6 21-16,41 0 10 16,36-15-26-16,10-5-14 15,-4 1-5-15,-13 4-1 0,-19-2-4 16,-35 9 1 0,-36-2 2-16,-38 9-3 0,-16 1 0 15,-16 0 2-15,0-3 3 16,-9-6 3-16,-36-4-3 15,-19-13-3-15,-7 2-1 16,1 2 0-16,9-5 4 16,16 8-5-16,19 3 2 15,17 5 7-15,9 3 10 16,0 1 12-16,0 7-14 16,0-1-14-16,0 1-1 15,9 0-2-15,36 0-1 16,13 8-1-16,-13 8 3 15,3 8-1-15,-10 5 0 16,-15 6-1-16,-10 8-6 16,-13 3-10-16,0 8-56 0,-7 0-150 15,-34 0-98-15,-24-3-686 16</inkml:trace>
  <inkml:trace contextRef="#ctx0" brushRef="#br0" timeOffset="14025.4">8771 14729 826 0,'0'0'283'0,"0"0"-163"0,0 0-10 0,0 0 25 0,0 0-16 15,0 0-72-15,0 0-15 16,-131 0 4-16,195 0-13 16,45-14-19-16,38-9 12 15,23-2-4-15,7-1-8 16,-14 4-1-16,-31 2-3 16,-23 3-1-16,-52 7 1 15,-18 3 1-15,-26 7 1 16,-13 0-1-16,0 0 0 15,0 0 1-15,0-2 4 16,-32-5-4-16,-4-5-2 0,-21-3-2 16,9 0 1-16,12 0 2 15,4 3-1-15,16 4 2 16,7 1-1-16,9 5 1 16,0-1-2-16,0 3 0 15,0 0 0-15,0 0-1 16,0 0-3-16,25 0-1 15,14 3 5-15,15 9-2 16,-12 5 1-16,-4 2 1 16,-12 8-7-16,-7 7-5 15,-19 9-32-15,0 7-27 16,0 4-85-16,-19 0-71 16,-26-3-293-16</inkml:trace>
  <inkml:trace contextRef="#ctx0" brushRef="#br0" timeOffset="28115.19">13731 11634 429 0,'0'0'388'0,"0"0"-222"0,0 0-89 0,0 0 2 0,0 0-48 16,0 0-28-16,0 0-3 15,0-15-3-15,0 15 3 16,0 0-37-16,0 0-38 16,0 0-24-16,0 0-166 15,0 0-101-15</inkml:trace>
  <inkml:trace contextRef="#ctx0" brushRef="#br0" timeOffset="28398.79">13837 12387 371 0,'0'0'153'0,"0"0"-46"16,0 0-19-16,0 0 43 0,0 0-44 15,0 0-43-15,54 16 6 16,-47-16-5-16,-7 2 4 15,0-2-13-15,0 2-9 16,0-2-17-16,0 0-3 16,0 0-5-16,0 0-4 15,0 0 0-15,0 0-59 16,0-14-79-16,0-10-173 16,-16-12-183-16</inkml:trace>
  <inkml:trace contextRef="#ctx0" brushRef="#br0" timeOffset="28615.24">13673 11565 632 0,'0'0'169'0,"0"0"-32"16,0 0-69-16,0 0-42 15,0 0-25-15,0 0-1 16,-9-29-1-16,9 29-37 16,0 0-60-16,0 4-86 15,0 19-30-15</inkml:trace>
  <inkml:trace contextRef="#ctx0" brushRef="#br0" timeOffset="28817.5">13766 12464 138 0,'0'0'0'0</inkml:trace>
  <inkml:trace contextRef="#ctx0" brushRef="#br0" timeOffset="34499.29">13981 9312 358 0,'0'0'323'0,"0"0"-82"0,0 0-105 0,0 0 6 0,0 0-46 16,0 0-28-16,0 0 18 15,0-59-22-15,0 57-4 16,0 2-20-16,0 0-12 15,0 0-12-15,0 0-16 16,0 10-1-16,13 16 0 16,6 8 1-16,0 6 4 15,-2 2 11-15,-8 5-9 16,10 3-2-16,-9-8-3 16,-10-2 1-16,10-2-1 15,-1-15 1-15,1-6 0 16,-4-11-2-16,-3-5 0 0,7-1 0 15,-3 0 2-15,5 0 4 16,4-16 9-16,0-9-10 16,10-4-4-16,-10 1 1 15,13 5-1-15,-13 8-2 16,-13 7 1-16,4 8 0 16,-7 0-2-16,3 0-2 15,3 0-5-15,7 0-1 16,13 5 7-16,3 9 3 15,-10-1-4-15,16-1 3 16,-3-3-4-16,-6-4 3 16,3-4-4-16,-1-1-1 15,5 0 4-15,-8 0 3 16,-2-10 2-16,-11-13 2 0,-12-3-1 16,0-4 1-16,0 2 2 15,0-2-5-15,-25 2 8 16,-7 2-6-16,-13 5-3 15,6 6 0-15,20 6-2 16,3 3-10-16,3 6-28 16,7 0-125-16,6 0-90 15,0 9-101-15,0 6-472 16</inkml:trace>
  <inkml:trace contextRef="#ctx0" brushRef="#br0" timeOffset="34699.07">14905 9391 769 0,'0'0'247'0,"0"0"-59"0,0 0-58 0,0 0-32 0,0 0-4 0,0 0-36 16,83 95-38-16,-70-68-9 15,-4 0-11-15,-9 5-7 16,0 0-34-16,0 3-178 15,-9-4-166-15</inkml:trace>
  <inkml:trace contextRef="#ctx0" brushRef="#br0" timeOffset="35815.33">13744 10440 26 0,'0'0'816'0,"0"0"-582"0,0 0-74 0,0 0-79 0,0 0-64 16,0 0-15-16,0 26 9 16,3 0 21-16,7 6-6 15,-1 5 9-15,14 1-13 16,-17 1 7-16,13-6-22 16,1-3-4-16,-11-11-3 15,7-8 4-15,-3-4-2 16,0-7-3-16,-10 0 5 15,13 0-2-15,-3-7 14 0,16-20-6 16,9-1-7 0,-9-3 0-16,-3 9-3 0,-16 9 0 15,-1 6 1-15,4 7 1 16,-13 0-2-16,0 0-23 16,6 0 2-16,4 11 13 15,19 2 7-15,-10 4 1 16,10-7 2-16,-13 1-1 15,3-3 1-15,0-5 0 16,-9-3 0-16,6 0-2 16,0 0 12-16,-9 0 2 15,2-14 6-15,-2-4 4 0,-4-3-4 16,-3 1-1-16,0 3-15 16,0 3-2-16,0 2-2 15,0 3-4-15,-3 3-20 16,-4 3-37-16,4 3-45 15,3-1-42-15,0-6-68 16,0 2-57-16,3-5-53 16,26 1-134-16,6 1 460 15,4 3 17-15,-10 3 289 16,9 2-100-16,-3 0-77 16,-6 0 47-16,10 2-44 15,-10 11-46-15,3 6 22 16,-20 3-28-16,8 3-41 15,-20 6-20-15,0-3-4 16,0-2-3-16,0-6-1 0,0-5 0 16,0-8-2-16,9-7 3 15,1 0 13-15,12 0 16 16,10-7 1-16,7-12-19 16,9 3-20-16,0-6-3 15,-6 6-7-15,-10 3-55 16,-3 2-73-16,-4 8-147 15,-5 3-529-15</inkml:trace>
  <inkml:trace contextRef="#ctx0" brushRef="#br0" timeOffset="36915.26">13580 12172 621 0,'0'0'212'0,"0"0"-44"15,0 0-4-15,0 0-30 0,45-121-36 0,-45 117 16 0,0 4-41 16,10 0-42-16,-10 1-14 16,19 18-12-16,-9 11-1 15,15 5 22-15,-12 0-25 16,3-4 0-16,-3-4 2 15,0-6-1-15,-7-4-2 16,7-8 0-16,-10-8-1 16,7-1 0-16,-10 0-6 15,13 0 0-15,-7-6 7 16,20-15 5-16,-7 1-5 16,4 4 0-16,-4 10-1 15,-16 1-3-15,3 5 1 16,7 0-1-16,-10 0-7 0,20 0 5 15,-7 5 0-15,13 1 4 16,-10-2-2-16,0-1 0 16,-3-1 4-16,-6-2-4 15,0 0 4-15,-1 0 4 16,-9 0-2-16,0-13 3 16,0-6 6-16,0 3-8 15,0 0 11-15,0 1-9 16,0-2-4-16,-13 8 0 15,-3 1-1-15,10 7-4 16,6-2-4-16,0 3-33 16,0 0-76-16,0 0-55 0,0 0 10 15,0 0 11 1,0 0 21-16,16-5 48 0,16 1 73 16,-6 0 9-16,-1 2 1 15,4-1 38-15,-6 1 48 16,-7 2-18-16,6 0 11 15,-6 0-31-15,3 0-8 16,-6 0-17-16,-6 11-5 16,-1 1 1-16,4 1 1 15,-1 1-15-15,4-3 2 16,-13 2-1-16,10-2-3 16,6-4 0-16,-7 1-3 15,11-4 5-15,-11 0-2 16,1 1 0-16,12-1-2 15,-9 1-1-15,-3-3-1 16,-7 2 2-16,-3 3 11 0,0 1-4 16,0 4-7-16,0 0 3 15,-19 2 13-15,-20-1-18 16,10-1-1-16,-6-3-23 16,-3-3-124-16,9 1-137 15,3-5-543-15</inkml:trace>
  <inkml:trace contextRef="#ctx0" brushRef="#br0" timeOffset="38215.68">12478 11389 772 0,'0'0'217'0,"0"0"-61"0,0 0-5 0,0 0-107 16,0 0-44-16,0 0 0 0,9 44 19 16,23-19 0-16,-6-2 11 15,0-7-23-15,-4-7 1 16,-6-4 5-16,-6-5-12 15,-1 0 13-15,-9 0-11 16,10 0 19-16,12-17 2 16,-6-2-13-16,4-4-6 15,-4-1 0-15,-7 9 1 0,-6 3-6 16,7 10-4-16,-10-1 2 16,10 3-5-16,6 0-3 15,-7 0 3-15,23 0 6 16,-19 0 0-16,0 0 1 15,-3 0 2-15,-4 0 1 16,-6-11 4-16,6-5 12 16,-6-6-10-16,0 3-6 15,0 1 7-15,-6 4-3 16,-10 6-5-16,-3 3-2 16,12 2-7-16,-5 2-8 15,12 1-61-15,0 0-82 16,0 0-36-16,0 0-71 0,0-3-16 15,0-4-43 1,12 0 172-16,4 2 152 16,0 5 236-16,4 0-45 0,2 0-60 15,4 4 7-15,3 9 8 16,9 2-69-16,-9 0-15 16,0-4-3-16,-4-3-24 15,-5 0-27-15,-1-8 13 16,-9 0 0-16,-1 0 16 15,1 0-2-15,3-8 3 16,-10-8-9-16,0-7 5 16,3 4 2-16,-6-2 2 0,0 11-1 15,0 2-12-15,0 8 2 16,0 0-3-16,4 0-24 16,5 0 0-16,1 9-15 15,16 12 9-15,6 3 6 16,-7 11-4-16,4 8-39 15,0 8-127-15,-3 6-96 16,6 6-318-16</inkml:trace>
  <inkml:trace contextRef="#ctx0" brushRef="#br0" timeOffset="38948.6">12458 13215 900 0,'0'0'234'0,"0"0"-21"0,0 0-40 0,0 0-104 0,0 0-61 0,0 0-7 0,0 0 20 15,103 24-14-15,-65-13-6 16,-9-6 3-16,3-1-3 16,-6-4 5-16,-16 0-5 15,2-4 5-15,-5-12 2 16,2-11-3-16,1-6 0 0,-10 1-2 15,0 8-2-15,0 5 0 16,0 13-1-16,0 6 0 16,0 0-2-16,0 0-2 15,10 0-7-15,6 14-4 16,13 2 15-16,-1-4 0 16,-2-2 1-16,-13-5 1 15,-4-3 1-15,1-2-3 16,-3 0 3-16,-4 0-1 15,10-11 10-15,-10-16-3 16,-3-3-7-16,0 0 2 16,0 1 2-16,0 7-3 15,0 6 10-15,0 7 12 16,0 7-21-16,0 2-2 0,-3 0-2 16,3 0-3-16,0 0-34 15,0 2-35-15,0 11-44 16,3 3-74-16,26-5-76 15,15-7-129-15</inkml:trace>
  <inkml:trace contextRef="#ctx0" brushRef="#br0" timeOffset="39182.48">13212 12903 569 0,'0'0'334'0,"0"0"-100"0,0 0-72 0,0 0-98 0,0 0-22 15,0 0 7-15,38 19 22 0,7-8-37 16,13 1-14-16,3 1 2 16,0-5-6-16,3 6-7 15,-23-7-2-15,-5 2-3 16,-27 0-4-16,-9 3-3 16,0-2-4-16,-6 7-11 15,-45-4-115-15,-10-4-112 16,-10-9-237-16</inkml:trace>
  <inkml:trace contextRef="#ctx0" brushRef="#br0" timeOffset="39318.22">13212 12903 748 0,'-36'-144'300'0,"36"129"-166"16,17 2-46-16,31 3-75 15,6 6-13-15,4 4-4 16,-4 0-69-16,-12 16-186 15,-7 19-532-15</inkml:trace>
  <inkml:trace contextRef="#ctx0" brushRef="#br0" timeOffset="39904.19">14106 13407 996 0,'0'0'254'0,"0"0"-83"16,0 0-6-16,0 0-112 15,0 0-25-15,0 0-18 16,45-35-8-16,-10 55 0 16,-3-2-2-16,10 0 4 15,-16-5-4-15,-1-3 0 16,-5-6 0-16,-11-3 1 0,-9-1-2 16,13 0 5-16,-6 0 4 15,2-18-1-15,20-4-7 16,-13 0-4-16,-3 8 4 15,6 5 0-15,-19 6-1 16,6 3 1-16,11 0-1 16,8 0-11-16,-9 11 7 15,23-3 2-15,-14-1 3 16,4-3 0-16,-10-4 0 16,1 0 0-16,-11 0 2 15,11 0 5-15,-4-15-1 16,-7-10 4-16,-2-2-6 0,-7 0-4 15,0 0 9-15,0 9 1 16,0 4-9-16,0 9 2 16,0 5-3-16,-7 0-4 15,1 0-16-15,-1 0-71 16,4 19-53-16,3-1-54 16,0-1-77-16,0-3-108 15</inkml:trace>
  <inkml:trace contextRef="#ctx0" brushRef="#br0" timeOffset="40216.3">15010 13240 217 0,'0'0'438'0,"0"0"-164"0,0 0-45 0,0 0-57 0,0 0-30 0,0 0-55 16,55-43-49-16,-55 64-34 0,0 4-4 15,0 6 10-15,0 0-3 16,9-1 0-16,20-3-6 15,10-2 0-15,6-10-1 16,-7-3-1-16,4-7-6 16,-17-5-6-16,1 0 7 15,-13 0 6-15,-3-9 3 16,-10-7 4-16,0 2-4 16,0 2 0-16,0 9-3 15,-23 3-4-15,-3 0-11 16,-22 0-8-16,-6 0-74 0,3 14-67 15,-14 5-144-15,1 2-359 16</inkml:trace>
  <inkml:trace contextRef="#ctx0" brushRef="#br0" timeOffset="46329.42">23779 17118 897 0,'0'0'111'16,"0"0"4"-16,0 0 54 0,0 0-57 0,0 0-44 0,0 0 1 15,0 0-24-15,-3-3-33 16,-65 34 4-16,-37 16-6 15,-43 19 17-15,-28 12-17 0,-33 13 4 16,-28 11-8-16,-35 6 0 16,-23 10-6-16,13-8 7 15,35-15-5-15,54-23 3 16,62-24 5-16,57-23 0 16,36-13 6-16,31-12 2 15,7 0-3-15,0 0-9 16,0 0 6-16,0 0-4 15,0 0-7-15,0 0-1 16,0 0-2-16,16-5-5 16,4-5 3-16,8-3 4 15,1-1-9-15,16-2 2 16,-13 4-4-16,-3-8 2 16,6 1 1-16,4-7 1 0,3-2-2 15,2-3-4-15,-8-4 9 16,-7-4 2-1,-1 4-2-15,-12-2 0 0,-6 2 4 16,-10 3 0-16,0 1 1 16,0 8-1-16,0 7 3 15,0 9-3-15,0 7 10 16,0 0 8-16,0 0-7 16,-6 3-11-16,-36 30-4 15,-22 13 4-15,-13 19 0 16,6 8 6-16,1 1-6 15,6-5 11-15,19-7-4 16,13-18 2-16,16-7-9 0,16-8 3 16,0-4-1-16,9-5-2 15,36-4-2-15,19-3 2 16,7-7 5-16,19-5-4 16,15-1-1-16,11 0-2 15,12-1 0-15,-3-15-14 16,-6 1-44-16,-10 0-59 15,-29 6-132-15,-19 4-144 16</inkml:trace>
  <inkml:trace contextRef="#ctx0" brushRef="#br0" timeOffset="59483.38">15113 7747 561 0,'0'0'214'0,"0"0"-78"0,0 0 14 0,0 0-41 0,0 0-15 16,0 0-28-16,0 0 17 16,0 0-35-16,-29-25-4 15,29 25-11-15,0 0-16 16,0 0-6-16,35 1-9 15,20 19 24-15,6 9-11 16,19 10-6-16,13 8 18 16,0 9 1-16,16 7-18 0,13 12-2 15,3 3 3-15,16 9-4 16,6 0 3-16,-12-2-6 16,-4 4 4-16,-18 0 5 15,-8 5-13-15,-5 9 0 16,-7 7 0-16,-13 2 4 15,0-11-2-15,-9-10 6 16,-1-9 0-16,-9-20-7 16,-3-4-1-16,-13-13 1 15,-16-16-1-15,-10-14 1 16,-3-7-1-16,-7-8 2 16,-9 0-1-16,10 0 1 15,-10 0 3-15,0 0 7 0,0 0-12 16,0 0-23-16,-29 0-28 15,-16-3-61-15,-9-2-59 16,6 5-66-16,-20 0-136 16</inkml:trace>
  <inkml:trace contextRef="#ctx0" brushRef="#br0" timeOffset="59956.91">16655 9442 680 0,'0'0'334'0,"0"0"-183"0,0 0 1 0,0 0 16 0,0 0-106 0,0 0-42 0,-26-24-10 0,62 24-3 15,31 5 14-15,20 2-6 16,-7 1-8-16,6-1-7 15,-2-2-2-15,2-1-2 16,-12-2 3-16,-10-2-12 16,-16 0-29-16,-6 0-41 15,-20 0-24-15,1 0-2 16,-17 0 10-16,-3-9-18 16,-3-11-36-16,0-5-63 15,0-13 57-15,0-9-58 16,0-15 217-16,0-6 104 15,0-2 9-15,0 1 2 0,0 10 92 16,0 13-24-16,0 18-44 16,0 12-22-16,0 13 11 15,0 3-23-15,0 0-65 16,0 20-34-16,0 19-5 16,0 7 32-16,0 7-21 15,-9 1-9-15,-14 5-3 16,1-2-1-16,-17-3-19 15,7-7-105-15,-3-11-106 16,-13-16-141-16</inkml:trace>
  <inkml:trace contextRef="#ctx0" brushRef="#br0" timeOffset="60615.55">16408 7944 164 0,'0'0'638'0,"0"0"-419"0,0 0-52 0,0 0-44 0,0 0-43 0,0 0-45 16,0-9-34-16,32 47 41 16,-3 10-9-16,6 6-21 15,1 0-3-15,-7-10-7 16,-7-4-1-16,4-13-1 15,-14-10 0-15,-5-9 0 16,2-8 1-16,1 0-1 16,0-21 16-16,9-10-7 15,7-9-7-15,-10 4-1 0,-4 13 0 16,-2 4 1-16,-7 12-2 16,4 7 3-16,6 0-7 15,-7 0-1 1,23 18-1-16,6 9 6 0,10-3 0 15,-3 2 1-15,6-10 0 16,-3-5-1-16,-13-4 0 16,-16-7 0-16,3 0 4 15,7-9 9-15,-14-21-2 16,-2-6 8-16,-10-3-1 16,0 2-5-16,0 3 7 15,-19 3 9-15,-10 10-20 0,0 4-3 16,23 9-6-16,-14 6-1 15,17 2-3-15,-6 0-37 16,2 0-69-16,4 18-80 16,-3 6-22-16,6 2-136 15,0-7-144 1</inkml:trace>
  <inkml:trace contextRef="#ctx0" brushRef="#br0" timeOffset="60932.06">17242 8071 553 0,'0'0'230'0,"0"0"22"0,0 0-115 0,0 0-47 0,0 0 8 0,0 0-31 0,186 134-25 15,-157-109-25-15,6-2-8 16,-3-9-5-16,-6-4-3 16,-1-7 5-16,-2-3-4 15,6 0 9-15,-4 0 4 16,7-23 17-16,-16-4 1 15,-6 0-16-15,-10-4 30 16,0 6-4-16,-19 0-7 16,-20 1-11-16,-6 5-2 15,-6 1-17-15,-13 6-6 16,6 3-1-16,-6 8-1 16,6 1-27-16,10 0-35 15,3 9-118-15,20 18-122 0,5 1-240 16</inkml:trace>
  <inkml:trace contextRef="#ctx0" brushRef="#br0" timeOffset="66515.7">16777 11737 715 0,'0'0'450'0,"0"0"-238"15,0 0-22-15,0 0-47 0,0 0-73 0,0 0-33 0,0 0 4 16,-45-10-23-16,90 9-10 15,48-8 1-15,32-2-8 16,26-4-1-16,-10 6 1 16,-13 0-1-16,-13 4-21 15,-12 4-55-15,-26 1-56 16,-23 0-123-16,-34 0-195 16</inkml:trace>
  <inkml:trace contextRef="#ctx0" brushRef="#br0" timeOffset="70532.28">20089 11075 635 0,'0'0'205'0,"0"0"-26"0,0 0-75 0,0 0-15 0,0 0-23 0,0 0-5 16,0 0 4-16,0-69-9 16,0 69-13-16,0 0-9 15,0 0-15-15,0 0-8 16,0 0 0-16,0 0-4 16,0 0-5-16,0 18-2 15,9 6 13-15,11 10-5 16,-4 10 7-16,-7 6-9 0,1 1 10 15,-10 6 7 1,0-3-21-16,0 2 13 0,0-10-12 16,0-2 4-16,0-12-1 15,0-15-3 1,0-7-1-16,0-9 5 0,0-1-3 16,0 0-4-16,0 0 17 15,0 0 2-15,0 0 7 16,0-15-3-16,-3-8-23 15,-4-6 0-15,1-8 0 16,6 1 3-16,0-1-3 16,-3-7-2-16,3 1-7 0,-7 2 9 15,7-2-5 1,0 4 2-16,-9 1 1 0,-1 6 0 16,0 1 2-16,10 9 0 15,0 4 7-15,0 8-9 16,-9 2 2-1,9 8 0-15,0 0 0 0,0 0 0 16,-7 0-9-16,7 1-11 16,0 19 19-16,0 2 1 15,-12 5-5-15,5-3 5 16,1-1-2-16,-7-4 2 16,3-4-1-16,10-5 1 15,0-6 0-15,0-1 1 16,0-3 0-16,0 0 3 15,0 0 2-15,0 0 5 0,0-12-5 16,0-8-1 0,0-8-5-16,10 4-8 0,16-2 4 15,2 4 4-15,1 2-9 16,-6 4 6-16,-10 7 3 16,-1 3-2-16,-12 6 1 15,0 0-6-15,0 0 1 16,10 0-8-16,6 12 11 15,-6 7 1-15,9 1 0 16,-9 1-3-16,9 2 2 16,-10-1-7-16,-2 0-4 15,-4-2-15-15,3-1-37 0,4 0-60 16,-10-4-38 0,3 1-39-16,4-1-230 0</inkml:trace>
  <inkml:trace contextRef="#ctx0" brushRef="#br0" timeOffset="71715.28">20143 13251 638 0,'0'0'246'0,"0"0"-49"0,0 0-73 0,0 0-14 0,0 0-17 16,0 0-36-16,0-11-1 16,0 11-25-16,0 0-9 15,0 0 0-15,0 0-10 16,0 14-2-16,10 9 14 16,3 4 3-16,6 5-1 15,0 3-13-15,0 4-9 16,-2 3 14-16,11 5-15 15,-18 3 11-15,-4 0-3 16,-6-2-3-16,0-10-5 16,0-11 6-16,0-11-9 15,0-7-2-15,0-9 2 0,0 0 9 16,0 0-9-16,0 0 13 16,0-5 2-16,0-15-1 15,0-12-4-15,0-2-9 16,0-9-1-16,0 1 0 15,-6-4 1-15,-4 3-1 16,-2-4 0-16,-4 5-2 16,-1 0 1-16,5 9 1 15,2 3-3-15,0 6 3 16,1 10 2-16,2 6-2 16,7 4 1-16,-9 4-1 15,9 0-9-15,-10 0 7 16,4 8-8-16,-17 19 1 15,-15 7 8-15,9 2 1 16,3-2-2-16,1-4 2 0,2-3 0 16,4-10 1-16,9-3-1 15,1-9 0-15,9-4 1 16,0-1-1-16,0 0 4 16,0-5 3-16,0-22-4 15,0-18-3-15,0-6-6 16,25-5-3-16,11 3-2 15,-11 8 3-15,-2 13 6 16,-10 13 1-16,-1 7 0 16,-5 9 0-16,2 3 1 15,1 0-8-15,9 0-6 16,7 19 11-16,12 4 3 0,11 1-7 16,2 6 9-16,-3 0-4 15,3-2 1-15,-3-1-11 16,7-3-24-16,2-6-33 15,-8-2-46-15,5-10-51 16,-9-4-70-16,-13-2-248 16</inkml:trace>
  <inkml:trace contextRef="#ctx0" brushRef="#br0" timeOffset="75181.69">22593 11034 641 0,'0'0'146'0,"0"0"-61"0,0 0 53 0,0 0-27 0,0 0-35 0,0 0-57 16,-26-24-9-16,26 48 14 15,0 3 36-15,0-1 1 16,13-8-17-16,0-8-6 16,9-3-10-16,-6-3-11 15,10-4 2-15,12 0 6 16,17-12-11-16,12-15-6 16,7-8-8-16,3-3-11 15,0-1-67-15,-3-3-87 16,3-4-27-16,-13 4-233 0</inkml:trace>
  <inkml:trace contextRef="#ctx0" brushRef="#br0" timeOffset="75742.08">22054 13134 748 0,'0'0'367'0,"0"0"-314"0,0 0 40 0,0 0 16 0,0 0-47 0,0 0-5 16,-3 71-8-16,6-53-14 16,10-8-15-16,3 0-3 15,-6-6-10-15,-1-4 3 16,17 0 8-16,16-8-17 15,22-33 20-15,13-10-14 16,6-15-7-16,4-4-17 16,2-8-63-16,-2-3-115 15,-4-4-97-15,-6 0-423 16</inkml:trace>
  <inkml:trace contextRef="#ctx0" brushRef="#br0" timeOffset="79966.98">27052 14544 634 0,'0'0'266'0,"0"0"-115"0,0 0-57 16,0 0 20-16,0 0-35 0,0 0-23 0,0 0-19 16,4 8-8-16,47-8-2 15,26 0-4-15,13-7-1 16,-4-2-11-16,7-2-5 15,-6 2 4-15,-1 2-7 0,4-3 0 16,-13 7-2 0,-10-2-1-16,-6 1-6 0,-29 1 6 15,-12 3-1 1,-1 0 0-16,-19 0-1 0,0 0-3 16,0 0-15-16,0 0-16 15,0 0-5-15,0 0-22 16,0 0-16-16,0 0-24 15,0 3-49-15,-19 6-161 16,19-3-103-16</inkml:trace>
  <inkml:trace contextRef="#ctx0" brushRef="#br0" timeOffset="80799.73">31339 14618 635 0,'0'0'201'0,"0"0"15"0,0 0-75 16,0 0 2-16,0 0-22 0,0 0-28 16,-141-46-27-16,141 46-14 0,-6 0-9 15,6 0-15-15,0 0-4 16,0 0-15-16,0 0-8 16,9 0 0-16,46 0-1 15,28 0 1-15,10 0 0 16,3 0 8-16,0-4-8 15,-6-1 1-15,-7-2-2 16,-12 1 0-16,-16 1-9 16,-17 4 7-16,-16 1-10 15,-22 0-9-15,0 0-8 16,0 0-23-16,0 0-12 16,0 0-25-16,-57 0-63 15,-27 0-69-15,-15 12-230 16</inkml:trace>
  <inkml:trace contextRef="#ctx0" brushRef="#br0" timeOffset="81399.69">25039 15659 948 0,'0'0'134'0,"0"0"-61"0,0 0 34 0,0 0-16 0,0 0-44 0,0 0-29 16,112-4-5-16,-48-1-5 16,4-8-7-16,-1 8-1 0,4 1-4 15,6 3-18-15,-1 1-74 16,1 0-61-16,10 0-47 16,-7 0-136-16</inkml:trace>
  <inkml:trace contextRef="#ctx0" brushRef="#br0" timeOffset="81715.25">27578 15672 1017 0,'0'0'123'0,"0"0"-77"0,0 0 55 16,0 0 31-16,0 0-68 15,0 0-37-15,45 0-1 16,3 0 7-16,20 0-16 16,-1 0-13-16,-6 0-4 15,0 0-3-15,-7 0-4 16,-9 0-8-16,-6 3-58 15,-11 4-68-15,-8 9-38 16,-1-5-162-16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0:27.574"/>
    </inkml:context>
    <inkml:brush xml:id="br0">
      <inkml:brushProperty name="width" value="0.05292" units="cm"/>
      <inkml:brushProperty name="height" value="0.05292" units="cm"/>
      <inkml:brushProperty name="color" value="#FF0000"/>
    </inkml:brush>
  </inkml:definitions>
  <inkml:trace contextRef="#ctx0" brushRef="#br0">8140 7332 483 0,'0'0'365'0,"0"0"-168"0,0 0-53 0,0 0-61 0,0 0-41 0,0 0 5 16,0 0 0-16,0 0-18 16,-113-21 4-16,88 19 17 15,2 0 4-15,-5 2-8 16,-5-2-7-16,1 2-12 15,4 0-12-15,-1 0 2 16,3 0-5-16,16 0 2 16,10 0 5-16,0 0-4 15,0 0-9-15,0 0-6 16,0 0-4-16,26-8-7 16,32 1 7-16,38-5 4 0,23-3 0 15,-4 3 6 1,-3-4-6-16,-6 0-2 0,-23 5 2 15,-9 0-1-15,-26 6-2 16,-19 1-2-16,-19 4 2 16,-10 0 3-16,0 0 2 15,0 0 2-15,0 0 2 16,-10 0-5-16,-9 4-1 16,-20 8 0-16,14 3-1 15,-7 2 1-15,-4 5 0 16,11 4-4-16,2 6 3 15,7 3-1-15,10 4 1 16,-7 0 0-16,10-1 1 16,3-2 1-16,0-2 0 0,0-2-1 15,0-5 0-15,0-1 0 16,0-3 0-16,0-4 0 16,0-3 0-16,0-4-1 15,0-3 1-15,0 1 3 16,-19-3-1-16,-17-2 3 15,-2 0-1-15,-7 1 1 16,-3-5-2-16,0 4-1 16,16 0-2-16,0-3 1 15,19 0 8-15,10 1 4 16,3-3-2-16,0 0-11 16,0 0-1-16,0 0-1 15,6 0-2-15,36 0 3 16,9 0 1-16,16 0 3 0,7 0 4 15,0-9-6-15,3-8-1 16,0-1-5-16,-13 2 4 16,-6 1-3-16,-4 2-28 15,-15 2-19-15,-4 0-34 16,-3 2-18-16,-6 2-63 16,-4-5 18-16,4-2-177 15,9 2-319-15</inkml:trace>
  <inkml:trace contextRef="#ctx0" brushRef="#br0" timeOffset="265.14">9082 7172 950 0,'0'0'310'0,"0"0"-126"0,0 0-42 0,0 0-66 0,0 0-53 0,0 0-13 15,-29 5-1-15,29 37-2 16,0 14 32-16,10 10-14 16,9 10-11-16,-6 9-11 15,-10 0-1-15,1-3-2 16,-4-4-11-16,9-10-41 16,1-18-35-16,9-19-68 15,7-19-47-15,3-12-101 16,12 0-255-16</inkml:trace>
  <inkml:trace contextRef="#ctx0" brushRef="#br0" timeOffset="697.63">9550 7579 448 0,'0'0'639'16,"0"0"-434"-16,0 0-108 15,0 0-61-15,0 0 29 16,0 0-37-16,20 132 10 15,-17-88-12-15,3 7-14 0,-6-3-6 16,0-10 13-16,0-9-9 16,0-14-6-16,0-10 5 15,0-5-6-15,0 0 14 16,0 0 23-16,0-18 15 16,-16-15-30-16,-25-15-9 15,-4-13-8-15,13-13 8 16,-4-10-6-16,17-2-2 15,19 3-4-15,0 6-8 16,0 11 4-16,42 12-6 16,3 13 3-16,0 17 1 15,-13 14 1-15,3 10-4 16,-6 0-1-16,9 10-6 16,1 19 10-16,-20 8-1 15,-19 12 6-15,0 0-3 16,0 4 1-16,-42-6-1 15,-12-8-7-15,6-4-27 0,9-9-25 16,4-8-40-16,25-9-46 16,1-8-80-16,9-1-223 15</inkml:trace>
  <inkml:trace contextRef="#ctx0" brushRef="#br0" timeOffset="1785.46">14029 6944 977 0,'0'0'285'0,"0"0"-96"15,0 0-24-15,0 0-97 0,0 0-65 0,0 0 7 0,-29 81 5 16,52-17 15-16,-1 12 0 0,-9 2-26 15,6-2 4-15,-19-13-8 16,10-14-2-16,-10-17-56 16,10-19-46-16,-4-6-67 15,-6-7-13-15,0 0-25 16,0-19-67-16,-32-8 100 16,-10-1 158-16,-3-3 18 15,17 8 37-15,8 4 111 16,20 11 9-16,0 0-24 15,0 2-36-15,26-3-45 16,22-3 10-16,13-6-5 0,13-4-37 16,-1-4 12-1,4-1-7-15,-12-1-2 0,-1-4-4 16,-16 0-9-16,-10-2-6 16,-9 5 3-16,-23-1 19 15,-6 6 34-15,0 5 0 16,0 7 7-16,0 8-16 15,0 4-1-15,0 0-8 16,0 0-20-16,0 8-19 16,0 23-2-16,0 16 16 15,0 15 3-15,0 3 1 16,17 2-1-16,-5-1-9 16,1-6-3-16,-6-9-8 15,-4-5-18-15,10-10-46 16,-1-10-57-16,8-13-56 15,18-13-151-15,-9 0-206 0</inkml:trace>
  <inkml:trace contextRef="#ctx0" brushRef="#br0" timeOffset="1983.52">14905 7289 681 0,'0'0'491'15,"0"0"-304"-15,0 0-86 0,0 0-4 0,0 0-40 0,0 0-23 0,19 125-13 16,-10-95-12-16,-9-3-2 16,0-7-7-16,0-5-30 0,0-9-75 15,0-6-116-15,-9 0-111 16,2-27-499-16</inkml:trace>
  <inkml:trace contextRef="#ctx0" brushRef="#br0" timeOffset="2098.54">14831 7123 488 0,'-10'-17'433'16,"-9"7"-190"-16,19 3-125 16,0 6-85-16,0 1-33 15,0 0-90-15,19 7-118 16,16 17-244-16</inkml:trace>
  <inkml:trace contextRef="#ctx0" brushRef="#br0" timeOffset="2953.26">15440 7246 664 0,'0'0'406'0,"0"0"-208"16,0 0-67-16,0 0-41 16,0 0-34-16,0 0-17 15,-215-15-5-15,177 39-22 16,-10 8-9-16,12 0-3 15,7 0 4-15,20-1-4 16,9-8-3-16,0-3-4 16,9-13-22-16,30-2-16 15,6-5-20-15,3 0 35 0,-3-24 12 16,-4-7 11-16,-5-5 4 16,-4-8 3-16,-26-1 4 15,4-9 11 1,-10-7 19-16,0 0 18 0,-10 10-14 15,-9 16 0-15,13 19 6 16,-4 12 8-16,7 4 1 16,-4 9-43-16,4 25-6 15,3 9-4-15,0 11 1 16,0 0 0-16,0 4 5 16,0 2-12-16,3-4 4 15,23-9-44-15,12-6-66 16,11-14-50-16,-1-10 4 15,13-9-95-15,-4-6-27 0,11-2 69 16,-11 0 167-16,-12-9-125 16,10-11 169-16,-23 0 179 15,-10 1 49-15,-15 0-37 16,-7-2 21-16,0 3-63 16,0 0-26-16,-7-2-28 15,-15 8-10-15,-17 4-39 16,4 1-1-16,-3 7-12 15,-11 0-9-15,1 3-22 16,3 20 1-16,4 4-3 16,15 3-1-16,7-6 0 0,9 0-3 15,10-12-1-15,0-5-14 16,0-2 6-16,42-5-17 16,6 0 9-16,3-8 13 15,7-19-7-15,-3-4 4 16,-7-6 6-16,0-4 4 15,-23-6 1-15,-15-3 0 16,-10-8 2-16,0 3 21 16,0 5 8-16,-6 13 0 15,-14 17 6-15,11 11-4 16,-1 9 19-16,7 0-19 16,3 2-33-16,-6 23 1 15,6 19-1-15,0 10 0 0,0 11 1 16,0 5-1-16,0-2-1 15,0-7-12 1,25-15-46-16,7-12-55 0,13-15-56 16,19-10-66-16,4-9-117 15,-1 0 59-15</inkml:trace>
  <inkml:trace contextRef="#ctx0" brushRef="#br0" timeOffset="3633.54">16411 7425 697 0,'0'0'335'0,"0"0"-121"0,0 0-90 0,0 0-18 0,0 0-35 0,0 0-24 15,0-47 0-15,0 31-11 16,0-3-7-16,0-4-6 16,0 4-8-16,0-4-2 15,0 0 0-15,0 4 11 16,0 4-11-16,0 3-4 15,0 7-2-15,0 4 9 16,-3 1-7-16,-10 0-9 16,-9 0-8-16,3 21 7 15,3 1-2-15,3 5-3 16,-3 5 6-16,16-2-1 16,0-2 1-16,0-1-3 0,0-7 0 15,16-1 0 1,13-11-7-16,-10-1 0 0,10-3 0 15,0-4 5-15,0 0 5 16,6 0 1-16,-6-17 1 16,16-4-2-16,-4-2 0 15,-6 6 0-15,1 2 3 16,-14 6 1-16,1 4 1 16,-17 5 0-16,10 0-1 15,-3 0-4-15,13 0 0 16,6 6 0-16,-10 9 0 15,4-4 1-15,-4-2 1 16,-12-4-2-16,3 1 0 16,-7-6-1-16,-6 0 2 0,10 0-1 15,9-3 8-15,6-19 4 16,8-5-1-16,-8 0-10 16,4 3 0-16,-10 9 4 15,-9 7 10-15,3 8-12 16,-13 0 0-16,6 0-3 15,10 0-6-15,7 0 6 16,12 13-2-16,3 0 7 16,10 1-6-16,-3-2 1 15,-6-3-5-15,-1-2-19 16,1-6-24-16,-10-1-31 16,6 0-86-16,-3 0-171 15,0 0-495-15</inkml:trace>
  <inkml:trace contextRef="#ctx0" brushRef="#br0" timeOffset="4422.81">20291 7395 868 0,'0'0'234'0,"0"0"-39"0,0 0-31 0,0 0-79 0,0 0-68 16,0 0-3-16,-106 85 5 0,106-43 2 0,0 0-15 15,13-10-5-15,29-6 5 16,9-15-12-16,13-11 7 15,16 0-1-15,-9-6 0 16,-1-25 4-16,-12-8-9 16,-20-8 6-16,-12 0-1 15,-26 1 1-15,0 6 5 16,-26 6 6-16,-31 10 7 16,-8 7 8-16,-5 9-27 15,6 8 2-15,3 0-2 16,13 13-25-16,16 12-59 0,25 5-95 15,7-9-92-15,0-6-259 16</inkml:trace>
  <inkml:trace contextRef="#ctx0" brushRef="#br0" timeOffset="4644.89">21089 6999 624 0,'0'0'542'0,"0"0"-261"0,0 0-96 15,0 0-110 1,0 0-59-16,0 0-13 0,109 109 52 16,-77-35-27-16,-6 14-12 15,-20 4-10-15,-3 2-6 16,-3-8-16-16,13-13-50 16,3-8-41-16,13-23-74 15,6-17-83 1,10-20-203-16</inkml:trace>
  <inkml:trace contextRef="#ctx0" brushRef="#br0" timeOffset="5065.01">21801 7410 919 0,'0'0'325'0,"0"0"-119"16,0 0-95-16,0 0-77 15,0 0 32-15,0 0-14 16,19 151-26-16,-19-90-13 0,0-2-3 15,10-5-7-15,-10-10 1 16,9-17-4-16,-5-12 0 16,-1-9 0-16,-3-6 0 15,0 0 2-15,0 0 15 16,0-26 4-16,0-10-8 16,-7-11 16-16,-22-18-13 15,1-17-3-15,8-13-6 16,8-7-6-16,8 3 4 15,4 6 0-15,0 17-5 16,36 15 0-16,12 18 0 16,0 13 0-16,0 19 0 0,13 11-5 15,-3 3 2-15,-10 31-8 16,0 10 9-16,-29 10 2 16,-19 3-11-16,0-1 11 15,-67 2-3-15,-10-4-4 16,-3-5-22-16,-7-10-35 15,13-8-14-15,26-8-50 16,22-10-100-16,14-6-67 16,12-7-406-16</inkml:trace>
  <inkml:trace contextRef="#ctx0" brushRef="#br0" timeOffset="5265.54">22833 7444 1099 0,'0'0'311'0,"0"0"-45"0,0 0-132 0,0 0-43 0,0 0-42 0,0 0-29 16,42-13-17-16,-42 11-3 16,0 2-22-16,0 0-80 15,0 0-71-15,-23 0-183 16,-21 2-461-16</inkml:trace>
  <inkml:trace contextRef="#ctx0" brushRef="#br0" timeOffset="15831.63">7809 8384 862 0,'0'0'140'0,"0"0"61"0,0 0-71 0,0 0 0 0,0 0-52 0,0 0-25 15,0 0-15-15,0 0 0 0,-83 0-14 16,134-5-10-16,52-9 9 16,35-1 4-16,16-4-14 15,3 7-8-15,-3 0-5 16,-7 1 0-16,-12 3-6 16,-7 0 4-16,-16-1 2 15,-22 5 1-15,-29 2 0 16,-22-1 0-16,-11 2-2 15,-15 1-10-15,-10 0-15 16,-3 0-29-16,0 0-48 0,0 0-120 16,0 6-100-16,-35 11-213 15</inkml:trace>
  <inkml:trace contextRef="#ctx0" brushRef="#br0" timeOffset="17298.96">15139 8130 725 0,'0'0'188'0,"0"0"-104"0,0 0 52 0,0 0 9 16,0 0-62-16,0 0-26 0,-196 0 3 15,196 0-23-15,0-1-15 0,0 1-6 16,45-7 0-16,41-5 27 15,27-5 2-15,18-9-21 16,7 3-11-16,-3 1-6 16,-4 2-7-16,-15 5 2 15,-23 5 1-15,-7 1-1 16,-31 4-2-16,-11 1 0 16,-15 1-5-16,-9 2 1 15,-11 1-19-15,1 0-23 16,-1 0-78-16,4 0-70 15,-13 0-112-15,0 1-158 16</inkml:trace>
  <inkml:trace contextRef="#ctx0" brushRef="#br0" timeOffset="27615.09">20935 8268 973 0,'0'0'149'0,"0"0"-50"0,0 0 7 15,0 0 7-15,0 0-26 0,0 0-44 0,0 0-37 0,-157-31-6 0,221 31 0 16,48 0 12-16,39-10 7 16,35-14 1-16,3 2-13 15,-9-3 3-15,6 2-9 16,-32 4 1-16,-26 0-2 15,-38 4 0-15,-29 5 0 16,-23 6 0-16,-19 2 0 16,-6-1-1-16,-13 3-31 15,0 0-36-15,0 0-79 0,-3 3-11 16,-55 24-153 0,-22 9-394-16</inkml:trace>
  <inkml:trace contextRef="#ctx0" brushRef="#br0" timeOffset="28165.41">21031 11328 1100 0,'0'0'107'0,"0"0"-14"0,0 0 44 0,0 0 15 16,0 0-91-16,0 0-48 16,7-12-8-16,51-20-3 15,38-3-2-15,6-2-25 16,1 13-107-16,-7 8-89 15,-6 10-70-15,-20 3-283 16</inkml:trace>
  <inkml:trace contextRef="#ctx0" brushRef="#br0" timeOffset="28581.96">21474 13473 1321 0,'0'0'46'0,"0"0"-22"15,0 0 67-15,0 0 31 0,0 0-63 0,0 0-47 0,86-111-12 16,43 63-4-16,41-7-54 0,22-6-223 16,-19-2-326-16</inkml:trace>
  <inkml:trace contextRef="#ctx0" brushRef="#br0" timeOffset="54303.71">17643 16570 987 0,'0'0'69'0,"0"0"38"0,0 0 21 0,0 0-32 0,0 0 1 0,0 0-37 16,0 0-16-1,0 0-10-15,0-43-7 0,0 43-17 16,0 0-6-16,0 3-4 16,-45 25-2-16,-16 19 2 15,-23 16 1-15,-9 9-1 16,10 5 0-16,0-1 0 15,12-1 0-15,1-5 0 16,9-11-1-16,6-14 1 16,30-10 0-16,2-19-1 15,14-5 1-15,9-11 0 16,0 0 2-16,0 0 2 16,0 0-4-16,0 0 3 0,0 0 5 15,0-17 1 1,0-9-9-16,0-5-2 0,0-2 1 15,0-1-4-15,0-6 3 16,0 4 0-16,0 1-1 16,9 1-1-16,1 5 3 15,3 6-2-15,-13 8 3 16,0 4 0-16,0 11 0 16,0 0 0-16,0 0-2 15,0 0-5-15,0 12-5 16,0 20 10-16,-10 12 2 15,-12 5 0-15,5 0 0 16,-5 2 4-16,12-4-3 16,1-6 7-16,9-10-8 0,0-12-2 15,0 1 2-15,0-13 0 16,0 1 1-16,13-7-1 16,19-1 1-1,13 0 2-15,9-15-3 0,23-12-7 16,6-4-35-16,1 3-68 15,9-1-62-15,-26 5-75 16,0 0-273-16</inkml:trace>
  <inkml:trace contextRef="#ctx0" brushRef="#br0" timeOffset="57398.99">14703 9801 664 0,'0'0'218'0,"0"0"-122"0,0 0-59 0,0 0-32 0,0 0 0 16,0 0-5-16,0 0-9 15,-7 0-49-15,7 0-46 0,0 0-71 16,0 0-215-1</inkml:trace>
  <inkml:trace contextRef="#ctx0" brushRef="#br0" timeOffset="57948.65">14651 11834 880 0,'0'0'210'0,"0"0"-49"0,0 0-43 0,0 0-19 0,0 0-52 0,0 0-20 16,-9-19-20-16,9 16-7 15,0 2-6-15,0 1-42 16,0 0-75-16,0 0-72 16,0 0-301-16</inkml:trace>
  <inkml:trace contextRef="#ctx0" brushRef="#br0" timeOffset="58565.14">14549 13936 891 0,'0'0'188'0,"0"0"-27"0,0 0-78 0,0 0 7 0,0 0-59 16,0 0-30-16,-10-27-1 0,10 27-6 15,0 0-49-15,0 0-63 16,10 8-79-16,6 18-123 16</inkml:trace>
  <inkml:trace contextRef="#ctx0" brushRef="#br0" timeOffset="59165.41">14783 15973 812 0,'0'0'133'0,"0"0"-22"0,0 0-23 0,0 0-20 0,0 0-44 0,0 0-19 16,0 0-2-16,0-1-3 15,0 1 1-15,0-2 0 16,0 2 0-16,0 0-1 16,0 0-11-16,0 0-19 15,0 0-42-15,0 6-70 16,0 2-98-16,0-4-286 15</inkml:trace>
  <inkml:trace contextRef="#ctx0" brushRef="#br0" timeOffset="86398.4">21576 11646 696 0,'0'0'349'0,"0"0"-277"0,0 0 39 0,0 0-30 0,0 0-30 0,0 0-39 0,0 0 51 15,0 0-12-15,93 44-9 16,-73-43-10-16,-4-1-5 16,13 0 8-16,19-23 0 0,19-21 0 15,20-21-22 1,6-8-13-16,3 0 0 0,-13 6-21 16,7 9-32-1,-13 9-77-15,9 13-66 0,-22 14-48 16,-15 9-359-16</inkml:trace>
  <inkml:trace contextRef="#ctx0" brushRef="#br0" timeOffset="86848.8">21660 13649 1175 0,'0'0'117'0,"0"0"-76"0,0 0 51 0,0 0 51 0,0 0-89 0,0 0-40 0,0 0 32 16,93-3-3-16,-36 3-10 15,8-16-18-15,12-21 12 16,9-14-10-16,4-13-16 16,6-15-1-16,7-3-19 15,-1-11-55-15,-6-6-128 16,-6-4-206-16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2:12.639"/>
    </inkml:context>
    <inkml:brush xml:id="br0">
      <inkml:brushProperty name="width" value="0.05292" units="cm"/>
      <inkml:brushProperty name="height" value="0.05292" units="cm"/>
      <inkml:brushProperty name="color" value="#FF0000"/>
    </inkml:brush>
  </inkml:definitions>
  <inkml:trace contextRef="#ctx0" brushRef="#br0">14462 6243 632 0,'0'0'62'0,"0"0"29"16,0 0 40-16,0 0-38 0,0 0-1 0,0 0-55 0,0 0 30 0,-250-77-13 16,237 77-27-16,13 0-20 15,0 0-7-15,29 8 0 16,58 6 1-16,50-7 1 0,53-1 12 15,60-6 5 1,25 0 4-16,14 0-14 0,-4-6 11 16,-6 6-16-16,-38-2-4 15,-33 2 4-15,-48 0-4 16,-41 0 0-16,-36 0-8 16,-34 0 8-16,-17 0 1 15,-26 0-1-15,4 0 0 16,-1 0-2-16,-9 0 2 15,0 0-33-15,0 0-58 16,0 9-77-16,0 5-86 16,0-1-243-16</inkml:trace>
  <inkml:trace contextRef="#ctx0" brushRef="#br0" timeOffset="1099.88">23606 6352 629 0,'0'0'40'0,"0"0"22"0,-282-15 59 0,179 11 6 0,7 0-51 0,3 2 0 16,0 2-16-16,29 0 2 15,6 0-33-15,13 0-4 16,23 0 5-16,6 0-14 16,16 2-15-16,0 6-1 15,0 9 0-15,58-2 2 16,35-3 10-16,25-5 6 15,26-7 1-15,14 0-9 16,11 0-7-16,5 0 2 0,-8-2 2 16,-2 2-6-16,-36 0-1 15,-16 0 1-15,-35 0-1 16,-19 0 0-16,-32 0 0 16,-4 0 0-16,-9 0 0 15,-10 9-9-15,-3 4 5 16,0 9-1-16,-38 10-76 15,-17 1-66-15,-22-6-182 16</inkml:trace>
  <inkml:trace contextRef="#ctx0" brushRef="#br0" timeOffset="3268.04">27700 6395 907 0,'0'0'29'0,"0"0"53"16,0 0 43-16,0 0-44 0,0 0-30 0,0 0-29 0,0 0 6 16,0 0-4-16,-29 0-18 15,84 4 7-15,25 10-4 16,19-1 7-16,10-4 1 16,10-2-14-16,3-5 7 15,3-2-4-15,6 0-4 16,-12 0-1-16,-17-9 0 15,-15 0-1-15,-13 3-7 16,-10-1-32-16,-13 0-36 16,-16 3-25-16,-25-2-21 15,-10 6-86-15,-35 0-69 0</inkml:trace>
  <inkml:trace contextRef="#ctx0" brushRef="#br0" timeOffset="4154.08">6681 7297 984 0,'0'0'35'0,"0"0"-30"0,0 0 68 0,0 0 50 0,0 0-81 0,0 0-9 16,-74 22 3-16,74-22-10 16,68 0-1-16,28 0-1 15,19 0-12-15,29-5-1 16,26-12-6-16,32 0-3 16,10-5 6-16,35-1-7 15,12 3 0-15,-2 2 2 16,-4-2-3-16,-38 8-5 15,-13 0 3-15,-35 5-9 0,-17 7-14 16,-18 0-12-16,-30 0-17 16,-21 0-1-16,-33 0-38 15,-23 16-34-15,-25 7-94 16,0-4-92-16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2:30.540"/>
    </inkml:context>
    <inkml:brush xml:id="br0">
      <inkml:brushProperty name="width" value="0.05292" units="cm"/>
      <inkml:brushProperty name="height" value="0.05292" units="cm"/>
      <inkml:brushProperty name="color" value="#FF0000"/>
    </inkml:brush>
  </inkml:definitions>
  <inkml:trace contextRef="#ctx0" brushRef="#br0">7720 8370 534 0,'0'0'63'0,"0"0"-10"0,0 0 16 16,0 0 22-16,0 0-7 0,0 0-45 0,0 0-29 0,0 0-10 0,-32-55-5 0,32 68-4 0,28 14-29 0,-11 10-137 15,-5 11-99-15</inkml:trace>
  <inkml:trace contextRef="#ctx0" brushRef="#br0" timeOffset="166.6">8015 9396 573 0,'0'0'31'0,"0"0"-3"15,0 0-1-15,0 142 28 16,0-103-54-16,0 10-1 16,6 3-49-16,33 10-98 0</inkml:trace>
  <inkml:trace contextRef="#ctx0" brushRef="#br0" timeOffset="316.54">8226 11100 624 0,'0'0'48'16,"0"0"-18"-16,-57 115 31 15,47-78-16-15,7-6-45 16,3 5-7-16,0 7-99 15,0 7-8-15</inkml:trace>
  <inkml:trace contextRef="#ctx0" brushRef="#br0" timeOffset="483.8">8236 12615 478 0,'0'0'102'0,"-3"152"-72"15,3-85-5-15,0 1-12 16,0-1-13-16,0-1-2 16,0 2-21-16,3-1-109 15</inkml:trace>
  <inkml:trace contextRef="#ctx0" brushRef="#br0" timeOffset="699.13">8704 14197 689 0,'0'0'316'16,"0"0"-300"-16,0 0 44 16,0 0 93-16,0 0-87 15,0 0-55-15,0 6-11 16,0-6 0-16,0-11-19 0,3-28-157 15,29-19-289 1</inkml:trace>
  <inkml:trace contextRef="#ctx0" brushRef="#br0" timeOffset="1538.05">16787 8547 947 0,'0'0'48'0,"0"0"42"0,0 0 37 0,0 0-36 0,0 0-52 16,0 0-29-16,-103-75-10 15,103 81-9-15,0 37 0 16,0 25-25-16,10 31-86 16,9 30-100-16,-3 23-177 15</inkml:trace>
  <inkml:trace contextRef="#ctx0" brushRef="#br0" timeOffset="1699.74">17146 10788 771 0,'0'0'20'16,"-20"163"-15"-16,11-89 19 0,-1-11-13 15,4-6-11-15,6-3-7 16,0-1-19-16,6-1-124 15,13 3 13-15</inkml:trace>
  <inkml:trace contextRef="#ctx0" brushRef="#br0" timeOffset="1899.61">17325 12907 739 0,'0'0'103'0,"0"139"-37"0,0-78 27 16,0-4-47-16,0-8 6 16,0 1-36-16,16 0-16 15,-6-1-4-15,9 5-6 16,13 3-69-16,0 7-92 16,10 7-411-16</inkml:trace>
  <inkml:trace contextRef="#ctx0" brushRef="#br0" timeOffset="2055.54">17633 14259 839 0,'0'0'89'16,"0"0"-78"-16,0 0-9 15,0 0 39-15,0 0-41 16,0 0-157-16</inkml:trace>
  <inkml:trace contextRef="#ctx0" brushRef="#br0" timeOffset="4682.95">7550 6744 702 0,'0'0'201'0,"0"0"-88"0,0 0 1 0,0 0 9 0,0 0-59 0,0 0-11 15,0 0 1-15,-68-1-1 16,68 1-23-16,49 0 2 15,56 0 1-15,52 0 4 16,49 0-10-16,31-4-10 16,26-1-9-16,9-5 6 15,4 2-9-15,-16 3 3 16,-23 5-6-16,-22 0 0 16,-36 0 0-16,-9 0-1 15,-22 6-1-15,-33 5 0 16,-32-4-1-16,-34 1 4 0,-14-7-3 15,-22 3 0 1,-13-1 5-16,0-3 5 0,0 0-5 16,0 0 1-16,0 0 1 15,0 0-7-15,0 0-2 16,0 5-2-16,0 0-19 16,-13 0-34-16,-13 11-76 15,-3-6-66-15,4 8-135 16,12-4-568-16</inkml:trace>
  <inkml:trace contextRef="#ctx0" brushRef="#br0" timeOffset="5908.83">12978 6565 645 0,'0'0'302'0,"0"0"-189"0,0 0-22 0,0 0 25 0,0 0-47 16,0 0-38-16,6 0 1 0,61 0 15 15,39 0 2-15,32 0-2 16,29 0-25-16,19 0-9 15,3 0-6-15,-3 4-4 16,3-4 2-16,-22 4-3 16,-17-4-1-16,-28 0 0 15,-22 1-1-15,-30-1 4 16,-22 0 1-16,-12 3 5 16,-17-3 6-16,-19 0-1 15,9 0 0-15,-9 0-2 16,0 0-2-16,0 0-1 15,0 0-4-15,0 0-5 16,0 0 0-16,0 0-1 16,0 0 0-16,0 0-1 0,0 0-3 15,0 0-1-15,0 0-40 16,0 0-38-16,10 0-104 16,0 3-47-16,9-1-204 15</inkml:trace>
  <inkml:trace contextRef="#ctx0" brushRef="#br0" timeOffset="7021.52">18566 6402 582 0,'0'0'97'0,"0"0"48"0,0 0-11 0,0 0-7 0,0 0-52 16,0 0-13-16,-199-33 4 15,190 33-15-15,9 0 2 16,0 0-5-16,0-1-2 0,0-3-13 16,0 4-1-1,0 0-21-15,48 0 1 16,35 0 20-16,32 0-1 0,33 0-14 15,12-5-6-15,10-14-5 16,-10-6-1-16,10 5 1 16,-9 0-3-1,-20 0-2-15,-19 6 1 0,-29 5-1 16,-29-1 1-16,-32 8-2 16,-16 2 4-16,-16 0 1 15,0 0 1-15,0 0-6 16,0 0 2-16,0 0-5 15,0 0 6-15,0 0-7 16,0 0 4-16,0 0-3 16,0 0 1-16,3 0-16 0,3 0-26 15,7 0-49-15,13 0-84 16,-7 0-40-16,16 0-104 16</inkml:trace>
  <inkml:trace contextRef="#ctx0" brushRef="#br0" timeOffset="7950.88">25247 6444 525 0,'0'0'327'0,"0"0"-302"0,0 0 92 0,0 0 39 0,0 0-42 0,0 0-81 16,16 0-10-16,142 0 40 15,60 0 25-15,48 0-44 16,6-4-15-16,17-3-1 15,-7 4-6-15,-19 2-18 16,-26 1 11-16,-32 0-9 16,-41 0-4-16,-33 0 1 15,-47 0 2-15,-30 0 6 16,-32 0-6-16,-22 0-5 16,0 1-11-16,0 2 5 0,0 2-2 15,-3-1 4-15,-45 3-24 16,-13-3-47-16,-9 0-108 15,9 1-122-15,29-5-633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3:02.490"/>
    </inkml:context>
    <inkml:brush xml:id="br0">
      <inkml:brushProperty name="width" value="0.05292" units="cm"/>
      <inkml:brushProperty name="height" value="0.05292" units="cm"/>
      <inkml:brushProperty name="color" value="#FF0000"/>
    </inkml:brush>
  </inkml:definitions>
  <inkml:trace contextRef="#ctx0" brushRef="#br0">4876 6882 64 0,'0'0'971'0,"0"0"-928"0,0 0 54 0,0 0 14 0,0 0-15 16,0 0-51-16,0 0-5 16,-234 6 2-16,234-3-4 15,29 4-19-15,73-2-9 16,49-3 12-16,67-2-8 0,32 0 7 16,32 0-20-16,16 0 8 15,-3 0-9-15,-13-2 0 16,-35 1-1-1,-32 1 1-15,-45 0 3 0,-48 0-2 16,-39 0 0-16,-41 0 3 16,-20 0 1-16,-18 0-1 15,-4 1-3-15,0-1 11 16,0 0-8-16,0 2 1 16,0-2-5-16,0 0-2 15,-16 0-20-15,-7 0-48 16,-6 2-64-16,4 0-76 15,18-2-213-15</inkml:trace>
  <inkml:trace contextRef="#ctx0" brushRef="#br0" timeOffset="2444.01">13430 6849 909 0,'0'0'83'0,"0"0"-51"0,0 0 11 0,0 0 3 0,0 0 45 16,0 0-35-16,346 27-14 0,-141-27-8 15,13 0-10-15,19-15 9 16,14 3-20-16,-14-8-4 16,13 5 3-16,-29-1-1 15,-16 1-8-15,-16 3 1 16,-19 3-2-16,-38 8 4 16,-17 1-2-16,-41 0 1 15,-29 0 1-15,-16 0-2 16,-29 0-4-16,0 0 4 15,0 0-1-15,0 0-3 16,0 0-7-16,0 0 6 16,0 0-2-16,0 1-8 0,0 3-47 15,0 5-50 1,0 6-21-16,0-3-113 0,19-4-262 16</inkml:trace>
  <inkml:trace contextRef="#ctx0" brushRef="#br0" timeOffset="3932.65">25292 6801 833 0,'0'0'75'0,"0"0"33"0,-301-23 28 0,227 23-13 0,16 0-39 15,23 4-17-15,10 7-18 16,25 6-14-16,0 1 5 15,12 3-2-15,62-6-9 0,51-1 1 16,39-7-6-16,38-7-6 16,35 0-11-16,7-4-7 15,-10-13 4-15,-10-3-7 16,-22-2 4-16,-16-2-1 16,-6 1 1-16,-30 3 1 15,-22-1-2-15,-31 3 1 16,-20 4-1-16,-23 2 0 15,-9 6 3-15,-23 2-3 16,-12 1-6-16,0 3-1 16,-10 0-25-16,0 0-18 0,-13 0-62 15,-51 20-12-15,-13 11-64 16,-23-3-236 0</inkml:trace>
  <inkml:trace contextRef="#ctx0" brushRef="#br0" timeOffset="15619.2">7992 12628 445 0,'0'0'210'0,"0"0"-112"0,0 0 21 0,0 0-2 0,0 0-20 0,0 0-49 16,0 0-11-16,-13 0 6 16,13 0-21-16,0 0 7 15,0 0-2-15,-6 4 8 16,6-3-8-16,-3-1-19 16,0 3 4-16,3-3 7 0,0 2-19 15,0-1 0 1,0-1 0-16,0 0 3 0,0 3-3 15,0-3 6-15,0 0-13 16,0 0 10-16,0 0-3 16,-7 0 8-16,7 0 11 15,0 0-6-15,0 0 2 16,0 0-3-16,-9 0 2 16,9 0-9-16,-7 0 9 15,7 0-11-15,0 0 1 16,0 0-3-16,0 0 2 15,0 0 2-15,0 0-5 16,0 0 1-16,0 0-1 16,0 0 2-16,0 0-2 15,0 0 1-15,0 0-1 0,0 0 0 16,0 0 0 0,0 0 1-16,0 0-1 0,7-22-28 15,34-19-72-15,14-13-116 16,22-14-270-16</inkml:trace>
  <inkml:trace contextRef="#ctx0" brushRef="#br0" timeOffset="16766.91">9336 12531 649 0,'0'0'159'0,"0"0"-71"0,0 0-1 0,0 0-3 0,0 0-25 0,0 0-48 0,-7 1-3 15,7 10 24-15,0-5 6 16,0-1 1-16,0-2-21 0,0-3 3 16,0 0-5-16,0 0-2 15,0 0 6-15,7 0 0 16,12-10-15-16,22-19-5 15,8-9-22-15,2-10-166 16,-3-4-450-16</inkml:trace>
  <inkml:trace contextRef="#ctx0" brushRef="#br0" timeOffset="26300.87">28104 11793 784 0,'0'0'137'0,"0"0"-2"0,0 0-19 0,0 0-33 16,0 0-29-16,0 0-13 15,0 0 7-15,-16 0-2 0,16 0-16 16,0-2-1-16,0 2-14 16,0 0 4-16,0 0-15 15,0 0-3-15,0 0-1 16,0 0-1-16,26 16 1 15,3 2 1-15,-1-4 0 16,-8-1 5-16,-4-4-2 16,-4-5 1-16,-2-3 3 15,-3-1 6-15,2 0 12 16,20-2 8-16,9-30-1 16,20-13-19-16,9-9-10 15,-2-3 0-15,12 0-4 16,-13 6 0-16,6 7 0 15,-12 6 0-15,0 9-11 0,-10 3-13 16,-3 8-27-16,-7 5-24 16,-9 9-64-16,-3 4-34 15,-14 0-118-15,-2 0-277 16</inkml:trace>
  <inkml:trace contextRef="#ctx0" brushRef="#br0" timeOffset="29200.87">26020 13132 792 0,'0'0'134'0,"0"0"7"0,0 0-4 0,0 0-21 0,0 0-12 16,0 0-35-16,0 0-16 16,-35-4-2-16,102 4-11 15,42-8-5-15,19 0-2 0,26-3-8 16,-6 2-12 0,-1 2-6-16,-12 2 4 0,-4 2-6 15,-28 2-1-15,-10-2 0 16,-16 1-3-16,-19 0 0 15,-10-1-1-15,0 2 0 16,-26 1-5-16,-9-3 3 16,-3 3 2-16,-10 0 0 15,0 0-4-15,0 0-32 16,0 0-69-16,0 0-72 16,-58 0-123-16,-9 9-367 15</inkml:trace>
  <inkml:trace contextRef="#ctx0" brushRef="#br0" timeOffset="44284.85">26023 12992 886 0,'0'0'251'0,"0"0"-105"0,0 0-7 0,0 0-31 0,0 0-30 0,0 0-54 0,0 0 2 16,231-74-18-16,-119 53 7 15,1 3-10-15,-4 3 0 16,6 4-5-16,-12 2 2 15,6 5-2-15,-16 4-36 16,-10 0-91-16,-9 0-92 16,-10 0-80-16,-3 3-475 15</inkml:trace>
  <inkml:trace contextRef="#ctx0" brushRef="#br0" timeOffset="52809.09">14917 17385 410 0,'0'0'250'0,"0"0"-192"0,0 0 79 0,0 0 26 0,0 0-38 16,0 0-60-16,0 0-3 16,-221 25-2-16,221-22-7 15,0-3-18-15,0 0-12 16,0 0 2-16,0 2-8 16,0 0-7-16,13 1 5 15,35-2 18-15,23-1 5 16,9 0-6-16,22 0 1 0,-2 0-11 15,9 0-16 1,-7-1 10-16,11-2-4 16,-4 3-10-16,-4 0 8 0,17 0 4 15,-6-2-5-15,2 0 0 16,-2-2 3-16,-4 0-5 16,3-4-1-16,-6 1 5 15,4-1-4-15,-4 0 4 16,0 1-9-16,3 1 8 15,-6-1-2-15,3 0 2 16,-13-3-8-16,3 4 4 16,-3-3-2-16,-9 3-1 15,6 0 0-15,-16 0 1 16,9 5 0-16,-5-4-3 16,-5 2-1-16,1 1 1 0,-3-1 3 15,-10 3-4 1,-3 0 0-16,-16 0 0 0,3 0 5 15,0 0-4-15,-12 0 1 16,8 0-2-16,-5 0 2 16,-10 0 0-16,0 0 3 15,3 0-2-15,-7 3-2 16,-2 2 5-16,-7 0 2 16,3-5-5-16,-6 1-3 15,0 0 3-15,-13-1 4 16,9 0-1-16,-9 0-4 15,0 0 0-15,0 0 2 0,0 0 3 16,0 0-1 0,0 0 0-16,0 0-6 0,-16 0-8 15,-61 0-125-15,-54 11-169 16,-45 16-473-16</inkml:trace>
  <inkml:trace contextRef="#ctx0" brushRef="#br0" timeOffset="55802.28">19659 17331 657 0,'0'0'62'0,"0"0"101"0,0 0 9 0,0 0-58 0,0 0-28 0,0 0-34 0,0 0 15 16,0 0-7-16,-96-18-11 0,96 18-19 16,0 0 17-16,6 0-9 15,43-5 8-15,37 0-27 16,10-3-3-16,33-1-3 15,12 0 2-15,19 0-13 16,0 0 4-16,7 0-3 16,-26 5-3-16,-26 4 0 15,-18 0 1-15,-17 0-1 16,-26 0-8-16,-22 0 8 16,-12 0 5-16,-20 4-5 15,0-4-1-15,0 1 1 16,0-1 0-16,0 0 4 0,0 0 2 15,0 0-6-15,0 0-3 16,-7 0-25-16,-38 3-47 16,-16 5-74-16,4 1-94 15,-1-3-291-15</inkml:trace>
  <inkml:trace contextRef="#ctx0" brushRef="#br0" timeOffset="58618.65">13558 17251 486 0,'0'0'582'0,"0"0"-457"0,0 0 22 0,0 0-27 15,-250-10-3-15,250 10-40 16,0 0-25-16,0 0-35 16,0 0 10-16,45 0-17 15,29-5-9-15,31-4 11 0,11-6-6 16,-1-1-4-16,4 1-2 16,-10 0-1-16,-13 5-13 15,7 4-69-15,-17-1-88 16,-22 6-102-16,-6-2-294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4:05.447"/>
    </inkml:context>
    <inkml:brush xml:id="br0">
      <inkml:brushProperty name="width" value="0.05292" units="cm"/>
      <inkml:brushProperty name="height" value="0.05292" units="cm"/>
      <inkml:brushProperty name="color" value="#FF0000"/>
    </inkml:brush>
  </inkml:definitions>
  <inkml:trace contextRef="#ctx0" brushRef="#br0">4895 3507 896 0,'0'0'110'0,"0"0"-15"0,0 0 2 15,0 0 19-15,0 0-46 0,0 0-44 0,0 0-26 16,-167-12 0-16,241 15 0 16,64 3 35-16,74-3 27 15,57-3-42-15,45 0-18 16,16 0-2-16,-12 0-1 16,-17 0 1-16,-22-8 4 15,-42 3-4-15,-32 0 0 16,-41 0 3-16,-45 5 3 15,-42-1-5-15,-29 1-1 16,-32 0 0-16,-16 0 0 16,0 0 4-16,0 0-4 15,0 0-1-15,0 0 1 16,0 0-3-16,0 0-68 0,0 0-77 16,0 4-96-16,51-2-294 15</inkml:trace>
  <inkml:trace contextRef="#ctx0" brushRef="#br0" timeOffset="616.33">12561 3279 236 0,'0'0'559'0,"0"0"-415"0,-308-36 36 0,212 32-74 0,-7 4-25 16,10 0-1-16,20 0-11 0,15 0-13 15,23 0-5-15,12 4-15 16,14-3-16-16,9 2-12 16,0 2-1-16,64-1 3 15,90-1 34-15,83-3 9 16,51 0-25-16,43 0-27 16,12-8 1-16,9-9-2 15,-2 0 0-15,-20 2 1 0,-48-1 4 16,-67 7-1-16,-64 0-2 15,-68 7-2-15,-38 2-7 16,-32 0 6-16,-4 0 1 16,-9-3-2-16,0 2 0 15,0 1-8-15,0 0-18 16,0 0-74-16,-57 0-150 16,-17 0-261-16</inkml:trace>
  <inkml:trace contextRef="#ctx0" brushRef="#br0" timeOffset="19862.72">6476 9138 529 0,'0'0'624'0,"0"0"-483"0,0 0-38 0,0 0 21 0,0 0-48 15,0 0-59-15,0 0-15 16,86-22-2-16,-12 10 0 16,13 2 0-16,-14 10-6 15,4 0-41-15,-3 0-90 16,0 23-50-16,-17 3-123 0,-2 1-476 16</inkml:trace>
  <inkml:trace contextRef="#ctx0" brushRef="#br0" timeOffset="20196.02">6918 9751 956 0,'0'0'160'0,"0"0"26"16,0 0-27-16,0 0-28 16,0 0-97-16,0 0-15 15,-77 0-1-15,100-8-11 16,41-7-7-16,35-4 0 15,-6 3-1-15,0 2-43 16,-10 9-142-16,7-2-59 16,-22 6-306-16</inkml:trace>
  <inkml:trace contextRef="#ctx0" brushRef="#br0" timeOffset="20630.15">6928 10734 1067 0,'0'0'258'0,"0"0"-110"0,0 0-27 0,0 0-60 0,0 0-48 0,0 0-8 16,218-65-2-16,-125 49 4 15,-10 2-7-15,10 9-12 16,-6 5-60-16,-4 0-114 0,-16 4-83 16,-9 11-255-16</inkml:trace>
  <inkml:trace contextRef="#ctx0" brushRef="#br0" timeOffset="21079.5">6598 11935 1151 0,'0'0'155'0,"0"0"-48"0,0 0 69 0,0 0-104 16,0 0-60-16,0 0 4 15,32 0 8-15,48-12-7 0,16-10-6 16,-3 4-3-1,3 1-8-15,-22 10-1 0,-7 0-46 16,-9 7-69-16,-7 0-102 16,-9 0-96-16,-16 0-217 15</inkml:trace>
  <inkml:trace contextRef="#ctx0" brushRef="#br0" timeOffset="21429.76">6838 12651 1300 0,'0'0'110'0,"0"0"-20"15,0 0 35-15,0 0-76 16,0 0-48-16,0 0 0 0,74 4 18 16,6-11-6-1,-3-13-5-15,9 0-3 0,-2 0-5 16,-10-1-43-16,9 6-80 15,-16-2-81-15,-3 2-144 16</inkml:trace>
  <inkml:trace contextRef="#ctx0" brushRef="#br0" timeOffset="24346.97">24388 11563 960 0,'0'0'182'0,"0"0"-34"0,0 0-53 0,0 0 15 0,0 0-47 15,0 0-33-15,0 0 2 16,-25-23-7-16,41 34-4 16,22 6 11-16,-3-6-3 15,-15-4-10-15,2-3-6 16,-22-2-3-16,26-2-7 15,12-9 4-15,26-41 4 16,45-29-11-16,16-21-3 16,29-15-21-16,10 2-48 15,-17-1-137-15,-12 6-252 16</inkml:trace>
  <inkml:trace contextRef="#ctx0" brushRef="#br0" timeOffset="26530.99">27745 9246 613 0,'0'0'159'0,"0"0"23"0,0 0-97 0,0 0-12 0,0 0-12 0,0 0-20 16,-13 0 0-16,13 0-13 16,0 0-12-16,0 0 5 15,-6 0-2-15,-1 0 5 16,7 0-17-16,0 0 7 16,0 0-5-16,0 5 2 15,0 4-6-15,0-1-1 16,0 0 8-16,13-2-8 15,-10 2 1-15,7-7-3 16,-7 2 6-16,7-2-6 0,-10-1-2 16,0 0 2-16,0 0 1 15,9 0 9-15,7-5-5 16,13-21 2-16,0-9-9 16,3 1 0-16,-6-5-17 15,0 3-68-15,2 1-86 16,-8 4-123-16,15 3-464 15</inkml:trace>
  <inkml:trace contextRef="#ctx0" brushRef="#br0" timeOffset="27262.95">28056 10305 671 0,'0'0'241'0,"0"0"-102"0,0 0 9 0,0 0-45 16,0 0-33-16,0 0-36 0,19-54 22 15,0 36-42-15,20-3-11 16,-13 2-1-16,2-1-2 16,4-4-43-16,4 2-142 15,-7-1-418-15</inkml:trace>
  <inkml:trace contextRef="#ctx0" brushRef="#br0" timeOffset="27920.04">27937 11413 730 0,'0'0'150'0,"0"0"-32"0,0 0-13 0,0 0 17 0,0 0-64 0,0 0-26 16,0 0 4-16,-9 0-27 16,28-4-4-16,-3-9-1 15,22-6-4-15,-9 4 0 16,3-4-7-16,-6 3-50 15,0-1-130-15,9 0-181 0</inkml:trace>
  <inkml:trace contextRef="#ctx0" brushRef="#br0" timeOffset="28397.36">27889 12132 727 0,'0'0'348'0,"0"0"-221"0,0 0-12 0,0 0-11 16,0 0-37-16,0 0-50 0,-16-12-6 0,48-11-2 0,10 1-8 15,3-5-1-15,-10 3 0 16,4 3-28-16,-11 0-37 16,11 6-49-16,-23 6-133 15,-6 5-119-15</inkml:trace>
  <inkml:trace contextRef="#ctx0" brushRef="#br0" timeOffset="28717.25">27806 12642 920 0,'0'0'156'0,"0"0"-36"15,0 0-24-15,0 0-11 16,0 0-53-16,0 0-27 15,61-48 4-15,-7 20-8 16,-2-6-1-16,15 0 0 0,-3-2-32 16,13-6-114-16,-13 5-207 15</inkml:trace>
  <inkml:trace contextRef="#ctx0" brushRef="#br0" timeOffset="32729.9">28864 9253 601 0,'0'0'172'0,"0"0"-12"15,0 0-83-15,0 0 6 0,0 0 2 0,0 0-59 0,0 0-21 16,0 0-5-16,0 0 1 16,0 0-2-16,0 0-13 15,0 0-101-15,0 7-16 16,0 8-201-16</inkml:trace>
  <inkml:trace contextRef="#ctx0" brushRef="#br0" timeOffset="33166.25">29015 10038 599 0,'0'0'272'0,"0"0"-122"0,0 0-23 0,0 0-13 0,0 0-55 0,0 0-40 16,0-8-18-16,0 5 0 15,0 3-1-15,3 0-32 0,6 0-100 16,-9 0-116-1,10 10-171-15</inkml:trace>
  <inkml:trace contextRef="#ctx0" brushRef="#br0" timeOffset="33616.19">28803 10975 835 0,'0'0'127'16,"0"0"-31"-16,0 0 50 0,0 0-14 0,0 0-69 0,0 0-17 0,-19 14-13 0,19-14-24 0,0 0-9 16,0 0-8-16,0-6-41 15,0-6-80-15,29 3-179 16,-13-5-562-16</inkml:trace>
  <inkml:trace contextRef="#ctx0" brushRef="#br0" timeOffset="40047.9">28088 15753 935 0,'0'0'38'0,"0"0"10"0,0 0 74 0,0 0-3 0,0 0-68 15,0 0-32-15,0 0 32 16,26 70 26-16,19-37-13 16,-13 6-16-16,6 2-9 15,-22-5-22-15,3-9 12 0,-9-9-6 16,-4-9 2-16,-2-9-1 15,12 0-6-15,22-14 11 16,45-44 2-16,52-41-15 16,61-42-16-16,38-18 0 15,22 1-1-15,-12 17-16 16,-36 26-17-16,-41 33-13 16,-52 20 0-16,-47 31-14 15,-30 17-38-15,-22 14-24 16,-6 0-26-16,-10 14-127 15,0 18-174-15</inkml:trace>
  <inkml:trace contextRef="#ctx0" brushRef="#br0" timeOffset="44530.25">18133 14966 617 0,'0'0'113'0,"0"0"1"0,0 0 6 0,0 0-66 0,0 0-13 16,0 0 32-16,0 0 10 15,0 0-39-15,7 0-2 16,-7 0-3-16,0 0 1 16,3 0-14-16,-3 0 7 15,6 0-19-15,1-9 4 16,-1-5-7-16,4-4 4 16,-1-6 0-16,-2-3 3 15,5-5-12-15,-8-5 9 16,-1-3-9-16,6-6 3 15,-9-5 0-15,0 2 0 16,0 1-2-16,0 0-3 0,0 4 5 16,0 4 15-16,0 7-6 15,-9 1-2-15,-7 7-1 16,6 3-4-16,-3 3-3 16,4 3 5-16,-1 1 1 15,1 2-7-15,2 0 0 16,7 4-2-16,0 2 0 15,0 1-5-15,0 4 1 16,0-1 0-16,0 3-1 16,0-1-3-16,0 1 3 0,-10 0 3 15,10 0-3 1,0 0-1-16,0 0 1 0,0 0 0 16,0 0-4-16,0 0 4 15,0 0-3-15,0 0 1 16,33 0 2-1,11 0 0-15,8 0 0 0,5 0 0 16,11 0 0-16,9 0 0 16,0 0 0-16,3 0-3 15,6 0 3-15,-2 0-11 16,2-3 11-16,7-2-3 16,0-2-1-16,3-1 2 15,7-4 1-15,9-1 2 0,10-1-1 16,10 1 0-1,2 3-5-15,7-1 5 16,-13 1 0-16,4 3-1 16,-7 0-6-16,6-1 5 0,-9 4-8 15,19 4 9-15,-6 0-4 16,6 0-5-16,-13 0 7 16,4 0-1-16,-10 0 1 15,-10 0 1-15,-6-1 2 16,-1-4 8-16,-2-4-8 15,16-2-2-15,-4 4-1 16,-3 0 3-16,4 2 0 16,-1 0 0-16,-6-2 0 15,10 4 1-15,-13-4-1 0,15 1 7 16,-12-1-13 0,-9 2 9-16,2 0-4 0,-9-4 2 15,-6 3 0-15,6-5 2 16,0 7-3-16,0 3 1 15,0-4-1-15,3 3 0 16,-3-2 1-16,3 1 1 16,10 0-2-16,-3-2-2 15,12 1 1-15,-12-2 1 16,9-3-1-16,0 0 0 16,0 0-7-16,13 3 8 15,-6-5 0-15,12 3 0 16,-6 0 0-16,-6-3-1 15,3 7 1-15,-10-2 0 16,-6-3 5-16,0 4-5 0,-13-2-4 16,-20 4 4-16,4 0 0 15,-3-2-1-15,0-2 2 16,3-2 0-16,-4 1-1 16,4-2 0-16,16-2 1 15,-16 3-1-15,3 1 1 16,-9 1-1-16,-17-1 0 15,-5 4 0-15,-11 0 0 16,-12 4 0-16,-7-4 0 16,7 0 1-16,-4 1-1 15,0-5 0-15,-5 4 4 16,-1 0-4-16,-4 0-1 0,-8 1 0 16,-1 2 1-16,0-2 1 15,-3 3 1-15,0 0 0 16,0 0 0-16,0 0 2 15,0 0 0-15,0 0-3 16,0 0 5-16,0 0-6 16,0 0 1-16,0 0-1 15,0 0 0-15,0 0-2 16,0 14 1-16,0 13 1 16,0 10 0-16,0 9 0 15,0 7-1-15,-3 2 1 16,3-1 0-16,0 0 1 15,0-1-1-15,0-3 0 0,0-2 2 16,0-6-3-16,0-7 2 16,0-8-2-16,0-6-1 15,0-6 2-15,0-7 2 16,0-5-2-16,0-3 0 16,3 0 0-16,-3 0 5 15,0 0-5-15,0 0-6 16,-38 3-104-16,-49 1-252 15</inkml:trace>
  <inkml:trace contextRef="#ctx0" brushRef="#br0" timeOffset="47681.16">16581 14518 509 0,'0'0'180'0,"0"0"-51"0,0 0-11 0,0 0-32 0,0 0-36 16,0 0 36-16,0 0-6 15,0 0-25-15,0 0-25 0,-22 0-2 16,-23 0-14-16,10 0-7 16,-17 0-3-16,-21 0-4 15,9 0 1-15,-20 11-1 16,4 4 0-16,-10 4 0 16,-6 1 0-16,13 4 0 15,-13 0 0-15,3 1-3 16,22 2 2-16,1-6 1 15,12 1 0-15,13-2 2 16,-3-1-2-16,19-4 0 16,-3 4-1-16,9-4 0 15,4-2 1-15,6-1-1 16,4-1 2-16,2-2-2 0,-2 0 2 16,9 1-3-1,0 1 2-15,0-2 0 0,0-3 0 16,0 6 0-1,0-1 0-15,0-3 0 0,19 4 1 16,10-1 1 0,9-2 10-16,7 2 6 0,13-4 4 15,6 2 4-15,0 2-19 16,7-4 4-16,-1 5-11 16,7 1 3-16,0 1-1 15,0 2 6-15,-3-1-8 16,0-1-3-16,-7-1 3 15,0-1 2-15,-3 0 0 16,-9-1-2-16,-7-2-1 16,-3-3 1-16,-13-2 2 15,-3 1-2-15,-4-1 3 0,-5-1-3 16,-1 1-7-16,-10-3 7 16,1 1 0-16,-3 0 8 15,-7-2-8-15,0 2 0 16,0 1 0-16,0 3 3 15,0 5-1-15,-10 1 2 16,-35 8 0-16,-19 7-2 16,-13 5-2-16,3 2 0 15,-12 1 2-15,12 3-2 0,-9 0 0 16,12 5 1-16,-3 0-3 16,7 8 2-16,6 2 0 15,0-3 5-15,7 3-5 16,15-1 0-16,7-8 4 15,10 4-4-15,-4-3 3 16,10-1-2-16,-10 3 10 16,20-1 1-16,6 1-3 15,-13 0-2-15,13-2-1 16,-10-1-6-16,1-6 4 16,2 0-1-16,4-2-1 15,0-5 0-15,3-4 2 16,0-5 1-16,0-8-3 15,0-1 4-15,0-4-3 0,0-4 11 16,0 3 1-16,16-3-4 16,19-1 3-16,20 1 7 15,12-5-10-15,20 0 6 16,15 0-7-16,20-12 11 16,-6-2-9-16,-4 1-12 15,-13 2 5-15,-12 0-4 16,-10 4-1-16,-13 4 0 15,-10-2 1-15,-15 4 0 16,-10 1-1-16,-10 0 0 16,-10 0 0-16,-9 0 1 15,10 0-2-15,-10 0 2 16,0 0-1-16,0 0 1 16,0 0 2-16,0 0-3 0,0 0 2 15,0 0-2-15,-26 0-20 16,-6 0-58-1,-3 0-109-15,13 0-102 0,18 0-326 16</inkml:trace>
  <inkml:trace contextRef="#ctx0" brushRef="#br0" timeOffset="54580.98">11230 16399 1018 0,'0'0'19'0,"0"0"66"0,0 0 30 0,0 0-1 0,0 0-33 0,0 0-51 16,0 0-12-16,-22-58-10 15,51 77 32-15,16 8-7 16,-4 4-13-16,7 4-1 16,-12-1-5-16,2-6-5 15,-12-12 2-15,3-8-9 16,-4-8-2-16,11 0 10 16,25-9-10-16,44-37 19 0,36-24 1 15,29-11-20 1,10-7 1-16,-20 7-3 0,-12 6-4 15,-14 10-14 1,-15 11-42-16,0 8-49 0,-23 10-51 16,-7 12-87-16,-28 6-176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5:08.662"/>
    </inkml:context>
    <inkml:brush xml:id="br0">
      <inkml:brushProperty name="width" value="0.05292" units="cm"/>
      <inkml:brushProperty name="height" value="0.05292" units="cm"/>
      <inkml:brushProperty name="color" value="#FF0000"/>
    </inkml:brush>
  </inkml:definitions>
  <inkml:trace contextRef="#ctx0" brushRef="#br0">6053 3824 827 0,'0'0'121'0,"0"0"11"0,0 0-12 0,0 0-39 0,0 0-40 0,0 0-17 16,0 0 6-16,-84-4-20 0,100 4 10 0,80 0 11 16,55 0 62-16,57 0-32 15,49 0-40-15,12 0-9 16,13-3-2-16,20 2-3 16,28-3-2-1,32-1 5-15,7-1 4 0,29 2-14 16,-17-3-2-16,-19 2 1 15,-35 3 1-15,-35-3 0 16,-45-2-1-16,-32 2 1 16,-48-2 3-16,-33 2 1 15,-50 2 8-15,-24 1-1 16,-34 0 9-16,-7-1-19 16,-12 2 11-16,-7-3-2 15,0 4 0-15,0 0-9 0,0 0 7 16,0 0-6-16,9-3-4 15,-9 3-1-15,0 0 2 16,0 0-44-16,10 0-77 16,-10 0-146-16,0 0-160 15</inkml:trace>
  <inkml:trace contextRef="#ctx0" brushRef="#br0" timeOffset="8449.83">6582 6960 874 0,'0'0'98'0,"0"0"-8"0,0 0 18 0,0 0 1 16,0 0-63-16,0 0-25 15,0 0 5-15,0 0 19 0,73 48 22 16,68-41-10-16,42-4-22 15,32-3-2-15,35 0-15 16,26 0-2-16,31 0-16 16,8 0 6-16,2 0-2 15,-19 5 2-15,-32 5-12 16,-19 2 7-16,-26-1-1 16,-19 1 1-16,-25-3-1 15,-27 0 0-15,-8-3 2 16,-21-2 4-16,-15-1 3 15,-13-1 6-15,-16-2-4 16,-26 0-10-16,-9 0 16 16,-23 0-10-16,-3 0 11 15,-12 0-13-15,-4 0-4 0,0 0 4 16,0 0-5 0,0 0 3-16,0 0-4 0,0 0 1 15,0 0-42-15,0 0-86 16,-13 5-109-16,-3 2-91 15,16-5-397-15</inkml:trace>
  <inkml:trace contextRef="#ctx0" brushRef="#br0" timeOffset="11942.47">28652 16252 946 0,'0'0'72'0,"0"0"62"0,0 0 57 0,0 0-50 0,0 0-69 16,0 0 5-1,0 0-7-15,36-39-26 0,-36 39-20 16,0 0-4-16,-29 5-5 16,-39 14-9-16,-31 19-1 15,-23 8-1-15,-19 8 0 16,-22 9-4-16,-4 3 1 15,7-1-2-15,9-2 1 16,16-5 0-16,17-8-1 16,5-8-2-16,24-11 3 15,24-9 0-15,21-9 1 16,28-10 1-16,12-3 1 16,4 0-3-16,0 0 5 15,0 0 1-15,0 0-6 16,0 0 0-16,0-18 0 15,0-7-3-15,10-7 0 16,35-1 3-16,3-5 6 16,10 1-6-16,-4 1-1 0,-6 1 1 15,-3 3 0-15,0-2-2 16,-3 6 1 0,-4 2 2-16,-9 4 1 0,-10 5-2 15,-6 12 0-15,-10 0-1 16,-3 5-1-16,0 0 2 15,0 0 0-15,-16 0 1 16,-35 22-1-16,-23 8-2 16,1 11 2-16,-4 3-1 0,12 2 0 15,-2 2-1 1,13-2 4-16,6-4 1 0,19-8-3 16,19-7 0-16,10-5-2 15,0 0 3-15,3-2-1 16,33-3 2-16,18-4-2 15,4-4 4-15,9-3 2 16,10-5-9-16,-3-1 9 16,3 0-6-16,6 0 1 15,-9 0-2-15,3 0 1 16,-13-1-2-16,0-6 1 16,-13 0-13-16,-15 5-24 15,-11-1-53-15,-15 1-96 16,-10-1-141-16,0-3-834 15</inkml:trace>
  <inkml:trace contextRef="#ctx0" brushRef="#br0" timeOffset="16483.83">5924 17955 1119 0,'0'0'90'0,"0"0"-36"0,0 0 13 0,0 0 19 0,0 0-49 15,0 0-2-15,343-74 4 16,-214 47-17-16,-4 4-14 16,0-3-3-16,-13 6-4 15,-16 4 1-15,-22 5-4 16,-7 4 1-16,-22 7-8 15,-16 0-68-15,6 0-84 0,-12 9-75 16,-14 4-190-16</inkml:trace>
  <inkml:trace contextRef="#ctx0" brushRef="#br0" timeOffset="91270.56">26850 16654 686 0,'0'0'145'0,"0"0"-56"0,0 0 82 0,0 0-40 0,0 0-51 16,0 0 3-16,0 0-15 0,-32-34-1 15,32 26-7 1,0 7-14-16,0 1-12 0,0 0 4 16,0 0-29-16,0 0 0 15,0 18-2-15,36 14 12 16,-7 7 10-16,3 1-12 15,-10 2-4-15,0-6-11 16,4-3 7-16,-3-13-4 16,-7-9-1-16,3-11-3 15,13 0 2-15,0-20 2 16,35-34 16-16,17-19-5 16,21-15-9-16,24-6-5 15,2 4 0-15,4 6-2 16,-7 10 1-16,-13 13-1 15,-22 8-7-15,-6 17-8 0,-32 9-22 16,-11 14-19-16,-24 6-11 16,-8 7-49-16,-2 0-48 15,6 0-68-15,-9 16 36 16,-7 3-279-16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18:14.520"/>
    </inkml:context>
    <inkml:brush xml:id="br0">
      <inkml:brushProperty name="width" value="0.05292" units="cm"/>
      <inkml:brushProperty name="height" value="0.05292" units="cm"/>
      <inkml:brushProperty name="color" value="#FF0000"/>
    </inkml:brush>
  </inkml:definitions>
  <inkml:trace contextRef="#ctx0" brushRef="#br0">20284 6669 761 0,'0'0'169'0,"0"0"-40"16,0 0-32-16,0 0-43 0,0 0-36 0,0 0-2 0,0 0 4 15,71 8 32-15,48-8 6 16,28-15-18-16,17-4-14 15,41-3-9-15,-3 2-6 16,3 6-1-16,-6-3 3 16,-20 7-13-16,-12 0 9 15,-26 6-8-15,-29 4 0 16,-19 0 3-16,-32 0-3 16,-16 0 0-16,-10 0 1 15,-12 0-2-15,-17 0-1 16,-3 0 0-16,4 0 1 0,-7 0-2 15,0 0-2-15,0 0-41 16,0 0-63-16,0 3-45 16,0-2-187-16</inkml:trace>
  <inkml:trace contextRef="#ctx0" brushRef="#br0" timeOffset="5350.52">26373 8095 825 0,'0'0'209'0,"0"0"-144"0,0 0 60 0,0 0-35 0,0 0-6 16,0 0-12-16,0 0-23 16,-164 0-12-16,161 0 6 15,3 0-31-15,0 0-3 16,0 0 8-16,0 0-12 0,35 2-2 16,52-2 3-1,28 1 13-15,10-1-7 0,10 0-11 16,6 0 10-1,0 0-4-15,-25 0-4 0,-7 0 0 16,-23 0-3-16,-22-3 8 16,-9 3-7-16,-23 0-1 15,-3 0 1-15,-13 0-1 16,-3 0-6-16,-7 0 3 16,-6 0 3-16,0 0 0 15,0 0 0-15,0 0-4 16,0 0-30-16,-29 0-51 15,-25 11-87-15,-39 3-108 16,0-7-337-16</inkml:trace>
  <inkml:trace contextRef="#ctx0" brushRef="#br0" timeOffset="6650.6">11961 9357 928 0,'0'0'51'0,"0"0"38"16,0 0 45-16,0 0-40 0,0 0-35 0,0 0 15 0,-121 3-31 16,121-3-15-1,35-3-13-15,77-13-13 0,48-7 6 16,39-1 1-16,26-2-5 16,-7 7-4-16,0-1 1 15,0 5-1-15,-4-1-3 16,-5 5 3-16,-23-1 0 15,-39 7 3-15,-25-2-6 16,-26 4 3-16,-32 3 0 16,-12 0-1-16,-27 0-31 15,4 0-4-15,-19 0-82 16,-10 14-54-16,-39-1-224 16</inkml:trace>
  <inkml:trace contextRef="#ctx0" brushRef="#br0" timeOffset="11000.57">7691 11082 862 0,'0'0'67'0,"0"0"25"0,0 0 20 0,0 0-33 0,0 0-35 16,0 0-43-16,0 0 13 0,0 0-7 16,122 0 14-16,44-11 17 15,33-5 3-15,38-5-25 16,17 1 8-16,-17 1-16 15,13-1 0-15,-16 3 5 16,-22 3-3-16,-17 3-9 16,-31 4 1-16,-36 2 1 15,-35 1-1-15,-6 4 3 16,-43 0-3-16,-5 0-2 16,-20 0 2-16,-6 0-4 15,-13 0 0-15,0 0 2 0,0 0 0 16,0 0 0-1,0 0-7-15,0 0 6 0,0 0-28 16,0 0-57 0,0 0-20-16,0 0-75 0,3 0-150 15</inkml:trace>
  <inkml:trace contextRef="#ctx0" brushRef="#br0" timeOffset="12084.28">15809 10894 796 0,'0'0'79'0,"0"0"27"0,0 0 2 0,0 0 12 0,0 0-48 16,0 0-49-16,-93 11-7 15,93-3-15-15,0-1 4 16,22 4 2-16,39-1 13 16,42-3 12-16,31-7 13 15,36 0-9-15,7 0-6 16,37-12-7-16,-5-7-8 0,-1 1 2 16,-3 0-6-1,-9 3-3-15,-17 0-4 0,-25 6 3 16,-25 3-7-16,-36-2 2 15,-23 7 3-15,-15-2-5 16,-17 3 12-16,-3-1-8 16,-15 1-1-16,-4 0-3 15,-13-3 3-15,-3 1-3 16,0-1 0-16,0 3-3 16,0-2-13-16,0 2-27 15,0 0-66-15,0 0-42 16,0 0-132-16,-19 0-659 0</inkml:trace>
  <inkml:trace contextRef="#ctx0" brushRef="#br0" timeOffset="13434.91">25302 10755 974 0,'0'0'50'0,"0"0"70"0,0 0 9 0,0 0-63 0,0 0-30 16,0 0-2-16,-67 12-18 16,67-9-2-16,0-3 4 15,0 0-15-15,0 0 17 16,38 0-6-16,36 0 12 16,12 0-12-16,11-4-13 15,-4-7 2-15,6-4 1 16,-13 5-3-16,11 0-1 15,-17 1 2-15,-13 5-6 16,0 0 2-16,-9-3 2 16,-3 0 2-16,-7 2 3 15,-13 1-9-15,-3 1 4 16,-13-3 0-16,-3 4-30 16,-16-1-26-16,0 3-52 15,0 0-93-15,-9 0-213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5:58.082"/>
    </inkml:context>
    <inkml:brush xml:id="br0">
      <inkml:brushProperty name="width" value="0.05292" units="cm"/>
      <inkml:brushProperty name="height" value="0.05292" units="cm"/>
      <inkml:brushProperty name="color" value="#FF0000"/>
    </inkml:brush>
  </inkml:definitions>
  <inkml:trace contextRef="#ctx0" brushRef="#br0">7710 7305 1096 0,'0'0'141'15,"0"0"-17"-15,0 0 25 0,0 0-46 0,0 0-61 0,0 0-35 16,0 0 2-16,45 16 2 16,160-21 27-16,52-17-9 15,15 3-16-15,4 1-13 16,-16 4-2-16,-23 6 0 15,-22 0 2-15,-36 5 0 16,-38 0 0-16,-38 3-1 0,-29 0-7 16,-33 0-1-1,-15 0-13-15,-7 0-16 0,0 0-27 16,-3 3-24-16,-3 4-30 16,-6 5-29-16,-7-2-81 15,0 0-200-15</inkml:trace>
  <inkml:trace contextRef="#ctx0" brushRef="#br0" timeOffset="1066.86">5960 3261 506 0,'0'0'430'0,"0"0"-320"0,0 0 14 0,0 0-12 0,0 0-20 0,0 0-49 15,0 0-21-15,-244 2-4 16,244 9-13-16,54 1 12 0,78 0 52 16,83-7-11-16,83-5-11 15,64 0-34-15,74-15 6 16,61-7-7-1,35-5-4-15,36 0 3 0,2-2-6 16,-41 2-5-16,-28 3 0 16,-78 4 0-16,-67 1-5 15,-55 3 11-15,-57 0-2 16,-65 6-3-16,-47 2-2 16,-55 7 0-16,-48-2 0 15,-20 3 1-15,1-1 0 16,-10-3 0-16,6 3-4 15,-6 1 1-15,0 0-22 16,0 0-42-16,0 0-41 16,-38 0-95-16,2 0-132 0</inkml:trace>
  <inkml:trace contextRef="#ctx0" brushRef="#br0" timeOffset="5731.59">22618 17621 798 0,'0'0'391'0,"0"0"-346"0,0 0 43 0,0 0 52 0,0 0-73 16,0 0-66-16,0 0 9 16,-19-14-4-16,19 29 20 0,0 1 1 15,16-2-1 1,-9-5-3-16,12-5 1 0,-3-4-10 16,19 0 3-16,23-4 3 15,41-36 12-15,20-19-14 16,12-16-15-16,20-6 2 15,-10 2-4-15,0 3-2 16,-19 13-3-16,-7 17-33 16,-22 8-27-16,-22 11-38 15,-23 13-63-15,-6 4-2 16,-33 10-82-16,-2 0-150 16</inkml:trace>
  <inkml:trace contextRef="#ctx0" brushRef="#br0" timeOffset="12715.18">19448 18032 1022 0,'0'0'120'0,"0"0"43"0,0 0-46 0,0 0-80 16,0 0-30-16,0 0 61 0,0 0-9 0,243-4-33 0,-134-6-3 15,20 1-6-15,5 0-9 16,-6 2-4-16,-3 2-2 16,-25 0-2-16,-20 4-1 15,-9-2-3-15,-23 2-1 16,-20-3 1-16,1 1 0 15,-3 3-9-15,-10 0-15 16,-3 0-34-16,6 0-72 16,-3 0-20-16,-13 7-129 15,1-2-553-15</inkml:trace>
  <inkml:trace contextRef="#ctx0" brushRef="#br0" timeOffset="18167.81">15010 18171 636 0,'0'0'121'0,"0"0"-24"0,0 0 36 0,0 0 3 0,0 0-46 15,0 0-30-15,0 0-24 16,0 0 13-16,-9 1-14 16,9 2-21-16,-3-1-8 0,3 8-5 15,0 4 0-15,-7 10 0 16,7 12 2-16,-3 6 4 16,-7 6 8-16,1 5 8 15,2 4-11-15,-12-3-3 16,9-5-4-16,1-4 4 15,2-10-2-15,-2-7 2 16,-1-10 0-16,7-9-6 16,0-5-1-16,3-4 6 15,0 0-7-15,0 0 2 16,0 0 13-16,0 0-2 16,0 0-1-16,0 0 3 0,-7-13-6 15,-2-5-10 1,9-6-2-16,-7-7 1 0,7-7-1 15,0-1 2-15,0-4-1 16,0-1 1-16,0 8-1 16,0 3 1-16,0 7-1 15,0 7 1-15,0 4 0 16,0 10 0-16,0 4 0 16,0 1-3-16,0 0 3 15,0 0-1-15,0 0-2 16,-19 1-7-16,-3 19-2 15,-14 4 12-15,7 3 0 16,4 0 0-16,6-8 0 16,6-2 2-16,-3-9-2 0,16-7-1 15,-3-1 1-15,3 0 1 16,0 0 3-16,0 0 2 16,0-1 4-16,0-21-6 15,0-5-4-15,3-7-2 16,26 2-3-16,3 4 5 15,-7 2-3-15,-9 10 2 16,4 5-2-16,-11 7 2 16,-2 4-4-16,2 0-5 15,10 0-10-15,10 15 12 16,3 1 8-16,-6 4-2 16,9-1 0-16,-3 1 2 15,-9 1-28-15,2 0-52 0,1-2-15 16,-7-2-26-16,7-10-84 15,-13-4-166-15</inkml:trace>
  <inkml:trace contextRef="#ctx0" brushRef="#br0" timeOffset="20721.09">23054 18243 968 0,'0'0'91'0,"0"0"30"0,0 0-3 0,0 0 18 0,0 0-52 16,0 0-58-16,0 0-13 0,-3-25-7 16,3 35-6-16,0 11-4 15,0 6 4-15,0-3 12 16,0-5-5-16,13-2 3 16,-3-8-5-16,6-3 2 15,3-6-5-15,19 0 24 16,20-6 6-16,35-30 7 15,0-12-29-15,23-9-9 16,-7-2 0-16,-4 0-2 16,-2 5-18-16,6 5-49 15,-19 13-63-15,-26 6-67 16,-19 6-130-16</inkml:trace>
  <inkml:trace contextRef="#ctx0" brushRef="#br0" timeOffset="29383.25">24080 11385 1229 0,'0'0'64'0,"0"0"-40"0,0 0 52 0,0 0 51 0,0 0-66 16,0 0-52-16,0 0 1 0,148-43 3 15,-46 17-12-15,4 2-1 16,-13 5-3-16,13 2-28 16,3 3-126-16,-16 6-73 15,-13 4-238-15</inkml:trace>
  <inkml:trace contextRef="#ctx0" brushRef="#br0" timeOffset="29719.51">24228 12833 1045 0,'0'0'138'0,"0"0"-39"16,0 0 35-16,0 0-10 15,0 0-57-15,0 0-37 16,-93-12-8-16,122-14-22 0,25-7 1 15,23-3 2 1,7 1-3-16,2 3-2 0,14 1-22 16,-4 7-42-16,0 4-110 15,-3 9-9-15,-10 5-144 16</inkml:trace>
  <inkml:trace contextRef="#ctx0" brushRef="#br0" timeOffset="30016.35">24379 13456 1007 0,'0'0'135'15,"0"0"-38"-15,0 0 44 16,0 0 14-16,0 0-86 16,0 0-53-16,73-81-3 15,30 31-4-15,12-8-9 16,26 3 0-16,0 0 0 16,13 6-49-16,-25 17-170 15,-24 9-85-15,-40 19-279 0</inkml:trace>
  <inkml:trace contextRef="#ctx0" brushRef="#br0" timeOffset="30199.94">24330 14139 1096 0,'0'0'76'0,"0"0"10"15,0 0 101-15,0 0-86 16,0 0-79-16,0 0-17 15,84-98-5-15,22 37 0 16,19 1-4-16,6-3-56 16,-22 11-163-16,-16 5-232 15</inkml:trace>
  <inkml:trace contextRef="#ctx0" brushRef="#br0" timeOffset="30416.77">24263 14631 166 0,'0'0'1059'15,"0"0"-1001"-15,0 0 33 16,0 0 25-16,0 0-93 16,0 0-23-16,209-138 1 15,-123 96-5-15,1-3-4 16,2 5-117-16,-21 1-224 0,-1 0-387 15</inkml:trace>
  <inkml:trace contextRef="#ctx0" brushRef="#br0" timeOffset="32600.24">22554 17295 1096 0,'0'0'60'0,"0"0"-49"0,0 0 67 0,0 0 16 0,0 0-64 0,0 0-28 15,0 0 1-15,113 36 59 16,-65-15-20-16,0-7-3 16,-13-6-2-16,0-8-2 15,-3 0-14-15,7-4-5 16,15-35 1-16,33-19-16 15,15-22 2-15,17-11 1 16,-4-2-4-16,-2 4-8 16,-1 6-21-16,3 5-73 15,14 4-63-15,-14-3-140 16,-3 8-318-16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46:47.616"/>
    </inkml:context>
    <inkml:brush xml:id="br0">
      <inkml:brushProperty name="width" value="0.05292" units="cm"/>
      <inkml:brushProperty name="height" value="0.05292" units="cm"/>
      <inkml:brushProperty name="color" value="#FF0000"/>
    </inkml:brush>
  </inkml:definitions>
  <inkml:trace contextRef="#ctx0" brushRef="#br0">1067 5955 877 0,'0'0'181'0,"0"0"-74"0,0 0-6 0,0 0-35 0,0 0-16 0,0 0-31 16,0 0-9-16,-74-20-2 15,74 20-8-15,0 13 0 16,0 8 0-16,26 6 18 16,3-4-1-16,9 0 10 15,-12-7-6-15,3-2-6 16,-10-8-9-16,10-3 0 16,-10-3 3-16,16 0 3 15,4 0-10-15,19-13 14 16,25-20-12-16,13-13 1 15,7-5 0-15,9-3-5 0,-16 5 4 16,-3 2-4-16,-19 15-5 16,-7 1 5-16,-9 9-1 15,-23 2 3-15,4 7-2 16,-11 2 0-16,-8 4-4 16,-1 2-4-16,-13 2-5 15,-2 3-58-15,12 0-68 16,-7 0-33-16,1 0-147 15</inkml:trace>
  <inkml:trace contextRef="#ctx0" brushRef="#br0" timeOffset="8457.43">3882 7479 1012 0,'0'0'113'0,"0"0"-44"0,0 0 48 0,0 0 20 0,0 0-83 16,0 0-46-16,0 0-6 16,-48 11-2-16,144-7 31 15,32-3-4-15,26-1-8 16,19 0-10-16,-9-5 1 15,-4-10-10-15,-19-2-7 16,-22 3 7-16,-23 2 0 16,-22 7-1-16,-26-1-9 15,0-1-41-15,-3 7-65 16,-7 0-56-16,17 0-62 16,-13 3-241-16</inkml:trace>
  <inkml:trace contextRef="#ctx0" brushRef="#br0" timeOffset="9366.59">13744 7914 137 0,'0'0'738'0,"0"0"-626"0,0 0 22 15,0 0-11-15,0 0-16 0,0 0-14 0,-221-36-35 0,221 36-8 0,0 0-12 16,0 0-16-16,16 0-14 16,70 0-3-16,55-4 9 15,39-1 0-15,19 1-8 0,-10 4-2 16,-3 0-4-1,-16 0 9-15,-16 0-8 0,-20 0-1 16,-28 0 0-16,-10 4 0 16,-25 1 0-16,-23-4-1 15,-19 2 1-15,-16-3-4 16,-13 3-2-16,0-3-33 16,0 4-32-16,0 1-46 15,-32 6-53-15,-33 0-117 16,-2-4-534-16</inkml:trace>
  <inkml:trace contextRef="#ctx0" brushRef="#br0" timeOffset="16184.14">1490 9258 567 0,'0'0'502'0,"0"0"-416"0,0 0 29 0,0 0 8 0,0 0-15 16,-256 22-46-16,253-20-28 15,3 1-18-15,0 2-1 16,0-1 0-16,0 2-4 16,12 0 12-16,27-3-1 15,3 0-7-15,18-3-8 16,8 0-6-16,25-9 1 15,3-18 8-15,-3-8-4 16,13-4-6-16,-23 2-15 16,4 4-31-16,-17 3-67 0,-19 8-84 15,-12 5-20 1,-33 7-277-16</inkml:trace>
  <inkml:trace contextRef="#ctx0" brushRef="#br0" timeOffset="24650.78">1612 10593 772 0,'0'0'217'0,"0"0"-48"0,0 0-16 0,0 0-30 0,0 0-66 0,0 0 0 16,0 0-23-16,-19 0-12 15,19 3-4-15,-10 0-6 16,10 1 5-16,0-4 8 16,0 0-6-16,58 0 4 15,22 0 4-15,13-20-6 0,6-9-12 16,4-1-9-16,-10-3 1 16,-13-2-6-16,-16 1 5 15,-9 6-5-15,-7 5-21 16,-10 7-37-1,-12 9-24-15,-13 5-68 0,-7 2-51 16,-6 0-96-16,0 0-256 16</inkml:trace>
  <inkml:trace contextRef="#ctx0" brushRef="#br0" timeOffset="40884.76">1198 12075 1008 0,'0'0'73'0,"0"0"-22"0,0 0 8 0,0 0 94 0,0 0-55 0,0 0-60 0,0 0-2 16,-64 4-10-16,64-4 34 15,0 0-35-15,0 0-10 16,36-12-3-16,37-8 8 16,8-14-18-16,12 3 3 15,-1-1-5-15,-8 5-26 16,9 0-42-16,-7 4-72 15,-9 2-62-15,-13 3-146 16</inkml:trace>
  <inkml:trace contextRef="#ctx0" brushRef="#br0" timeOffset="43834.82">2074 13620 546 0,'0'0'287'0,"0"0"-189"16,0 0-12-16,0 0 14 0,0 0-24 0,0 0-55 15,0 0-7-15,-45 12 0 16,45-6 9-16,0-5 7 15,0 2-5-15,0-3-7 16,6 0-1-16,23 0-5 0,3 0-2 16,16-7-1-16,23-23 0 15,12-12-8-15,33-11-1 16,2-5-37-16,-12-5-148 16,-13-1-228-16</inkml:trace>
  <inkml:trace contextRef="#ctx0" brushRef="#br0" timeOffset="53301.97">5386 13537 1149 0,'0'0'78'0,"0"0"7"0,0 0 17 0,0 0 32 0,0 0-61 0,0 0-61 16,0 0 4-16,-141 32-15 16,198-21 0-16,43-3 18 15,15-3-5-15,17-5-6 16,2 0-3-16,7 0-4 15,-12-8-1-15,2-4-1 16,-9 0-30-16,-13-3-80 0,-19 6-71 16,-4 3-39-1,-22 5-215-15</inkml:trace>
  <inkml:trace contextRef="#ctx0" brushRef="#br0" timeOffset="61162.61">18441 13992 1044 0,'0'0'26'0,"0"0"19"0,0 0-27 15,0 0 56-15,0 0-3 0,0 0-59 16,0 0-6-16,0 0-4 15,-45-54 3-15,74 69 44 0,6 2-21 16,-3 0 14 0,-6-3-16-16,12-1-15 15,-12-5-2-15,-7-4-8 0,10-4-1 16,13 0 5-16,19-36-5 16,19-25 4-16,29-18-2 15,6-13 4 1,17 0-5-16,-1 10 1 0,7 4-2 15,3 6-8-15,-10 6-52 16,-5 6-49-16,-33 6-84 16,-20-3-153-16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18:51.039"/>
    </inkml:context>
    <inkml:brush xml:id="br0">
      <inkml:brushProperty name="width" value="0.05292" units="cm"/>
      <inkml:brushProperty name="height" value="0.05292" units="cm"/>
      <inkml:brushProperty name="color" value="#FF0000"/>
    </inkml:brush>
  </inkml:definitions>
  <inkml:trace contextRef="#ctx0" brushRef="#br0">17578 9957 862 0,'0'0'75'0,"0"0"47"0,0 0-1 0,0 0-32 0,0 0-55 0,0 0-12 15,0 0-12-15,0 0 9 16,225-6 2-16,-74-18-6 15,18 0-4-15,5 0 1 16,-1 1-5-16,-3-1-1 16,-10 6 2-16,-6 5-6 15,-36 6-2-15,-15-1 2 16,-36 5 6-16,-2 3-4 16,-33 0 5-16,-16 0-3 15,-7 0-1-15,-9 0 4 0,0 0-5 16,0 0-1-1,0 0-2-15,0 0 4 0,0 0-5 16,0 0 0-16,0 0-2 16,0 0-44-16,0 0-61 15,0 0-72-15,19-1-194 16</inkml:trace>
  <inkml:trace contextRef="#ctx0" brushRef="#br0" timeOffset="765.75">22897 9987 958 0,'0'0'142'0,"0"0"-33"0,0 0-22 0,0 0-9 0,0 0-40 16,0 0 23-16,183 43 12 15,-77-41-35-15,6-2-7 16,16 0-21-16,13 0 4 16,13-12-13-16,-6-3 5 15,-14 1-2-15,-31 3-4 0,-20 3 1 16,-12 4-1-16,-26-3-6 15,-16 3 6-15,-4 3 0 16,-15-3-2-16,-10 4-12 16,10 0-29-16,-10 0-96 15,0 0-20-15,9 0-111 16,10 0-176-16</inkml:trace>
  <inkml:trace contextRef="#ctx0" brushRef="#br0" timeOffset="2249.4">10935 10847 771 0,'0'0'170'0,"0"0"-39"0,0 0 8 0,0 0-20 0,0 0-51 0,0 0-28 16,-195 34-24-16,195-29-6 16,25-1 2-16,65-4 19 15,29 0 7-15,41-9-11 16,17-18-2-16,2 0-21 0,20-3-1 16,0 3 1-1,-23 0-3-15,-16 3-2 0,-25 6 2 16,-42 3-6-16,-19 5 7 15,-29 5-7-15,-17 0-9 16,-8 5-24-16,-1 0-106 16,-10 0-31-16,-9 0-92 15,0 0-451-15</inkml:trace>
  <inkml:trace contextRef="#ctx0" brushRef="#br0" timeOffset="19973.29">17710 10034 758 0,'0'0'339'0,"0"0"-239"0,0 0 1 0,0 0 14 0,0 0-43 0,0 0-49 0,0 0-4 0,189-20 4 15,-38 5 5-15,15-1-20 16,8 2-4-16,2 5 15 16,-6 1-15-16,0 4 0 15,-26 0-1-15,-25 4 2 16,-30 0-5-16,-31 0 0 16,-23 0 0-16,-22 0 0 15,0 0 0-15,-13 2-1 16,0-2-3-16,0 5-17 15,0 1-26-15,-22 6-35 16,-17-1-60-16,7-4-75 16,0-7-237-16</inkml:trace>
  <inkml:trace contextRef="#ctx0" brushRef="#br0" timeOffset="20767.49">22792 9910 1043 0,'0'0'127'0,"0"0"-33"0,0 0 35 0,0 0-13 0,0 0-56 0,0 0-26 0,0 0 2 0,35 11 2 0,87-11-4 15,48-9-12-15,16-13-1 16,16-1-19-16,3 0-1 16,3 4 2-16,-9-2 4 15,-36 7-7-15,-44 2-1 16,-26 5-3-16,-45 4 4 15,-25 2 0-15,-11 1-1 0,-12 0-5 16,0 0 4 0,0 0-9-16,10 0-48 0,-7 0-54 15,10 0-99-15,19 0-48 16,16-4-271-16</inkml:trace>
  <inkml:trace contextRef="#ctx0" brushRef="#br0" timeOffset="21249.13">26844 9519 1085 0,'0'0'105'0,"0"0"23"0,0 0 21 0,0 0-18 0,0 0-68 0,0 0-1 0,-215 4-31 0,215-4-8 0,29 0 0 16,54 0-21-16,43 0 2 16,15-1 5-16,0-8-1 15,-13 3-8-15,-16 0-4 16,-9 5 4-16,-20 1 0 15,-19-4 2-15,-32 4-4 16,-13 0-19-16,-12 0-23 16,-7 0-41-16,0 0-46 15,-26 0-89-15,-57 11-114 16</inkml:trace>
  <inkml:trace contextRef="#ctx0" brushRef="#br0" timeOffset="22215.68">5562 10967 963 0,'0'0'133'0,"0"0"-32"0,0 0-20 0,0 0-28 0,0 0-47 0,0 0-2 0,228-11 10 15,-87-1-13-15,0 1 12 16,-7-1-13-16,-25 0 0 16,-16 8 0-16,-25 1 0 15,-23 3-1-15,-23 0-12 16,-6 0-26-16,-6 0-24 15,-10 15-40-15,0 3-126 16,0-2-277-16</inkml:trace>
  <inkml:trace contextRef="#ctx0" brushRef="#br0" timeOffset="27482.61">5610 12489 793 0,'0'0'296'0,"0"0"-240"0,0 0 31 0,0 0-7 0,0 0-16 16,0 0-48-16,0 0-12 15,-131 29-3-15,214-29 23 16,45 0 19-16,29-2-18 15,29-19-8-15,19-5-4 16,-12 4-12-16,-17 1-1 16,-6 5 0-16,-19-1 0 15,-26 7 4-15,-16 2-4 16,-32 2 0-16,-29 3 0 16,-22 1 1-16,-17-1-1 0,-9 3 0 15,0 0 0-15,0 0 1 16,0 0-1-16,0 0 0 15,0 0-23-15,-9 5-31 16,-8 12-79-16,14 5-35 16,3-7-216-16</inkml:trace>
  <inkml:trace contextRef="#ctx0" brushRef="#br0" timeOffset="28102.02">11660 12558 931 0,'0'0'77'0,"0"0"17"0,0 0 38 0,0 0-34 0,0 0-36 0,0 0-35 0,-64 18 19 16,90-18-12-1,60 0 8-15,52-6-1 16,45-12-30-16,12-3 1 16,33 6-6-16,6-1-6 0,-35 2 1 15,-23 5-1 1,-12 1 0-16,-46 5-8 0,-25 1 7 16,-45 0 1-1,-19-1 1-15,-10 3 4 0,-19-2-5 16,0 2-9-16,0 0 7 15,0 17-47-15,-48 14-42 16,-9-1-52-16,2-4-52 16,17-13-185-16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19:29.673"/>
    </inkml:context>
    <inkml:brush xml:id="br0">
      <inkml:brushProperty name="width" value="0.05292" units="cm"/>
      <inkml:brushProperty name="height" value="0.05292" units="cm"/>
      <inkml:brushProperty name="color" value="#FF0000"/>
    </inkml:brush>
  </inkml:definitions>
  <inkml:trace contextRef="#ctx0" brushRef="#br0">6675 871 1015 0,'0'0'178'0,"0"0"-49"0,0 0-37 0,0 0-14 0,0 0-18 0,0 0-18 16,0 0-21-16,-93-28-2 16,93 28-10-16,0 4-9 15,0 28 0-15,16 17 19 16,22 19 8-16,1 13-8 15,-4 12-17-15,3 5 14 16,-9-3-10-16,10-3 2 16,-14-10-5-16,-2-3-3 15,-7-11 0-15,3-6-3 16,-6-16 6-16,-7-11 0 0,-6-14-3 16,0-11-7-1,0-3 7-15,0-7 8 0,0 0-2 16,0 0 1-16,0-14 21 15,-38-7-15-15,-17-9-13 16,1-2 2-16,-7 1 5 16,16 4-11-16,-3 1 8 15,19 9-4-15,13 6 6 16,3 5 1-16,10 6 1 16,3 0-2-16,0 0-6 15,0 0-11-15,0 17 4 16,0 12 6-16,3 9 1 15,26 5 0-15,13-2 1 16,-10-2 0-16,3-8 0 16,-3-8-1-16,-13-8 0 0,10-7 0 15,10-7 0-15,-14-1 0 16,7 0-5-16,7-12 5 16,6-18 4-16,-10-12 1 15,0-6-3-15,-3-5-2 16,-13 1 5-16,7 10-2 15,-10 7-6-15,-13 5 3 16,1 10-6-16,-4 3-6 16,0 7-19-16,6 2-43 15,7 8-56-15,-4 0-122 16,4 0-202-16</inkml:trace>
  <inkml:trace contextRef="#ctx0" brushRef="#br0" timeOffset="1999.56">11958 5556 762 0,'0'0'204'0,"0"0"-74"0,0 0 39 0,0 0-78 16,0 0-34-16,0 0 13 0,-6-21 0 15,6 5-19 1,-10 2-5-16,4 5-16 0,-7 0 7 16,13 4 3-16,-10 4-12 15,10 1-7-15,0 0-8 16,0 0-9-16,-9 0-4 16,-7 9-4-16,-7 22 1 15,-12 14 1-15,-13 11 4 16,13 8-1-16,-7 4-1 15,-3 1-2-15,7 2 0 16,2-4 2-16,7-4 1 16,-3-2-1-16,7-3 0 15,5-13-1-15,4-19 1 16,7-8 0-16,9-11 4 0,0-7-4 16,0 0 0-16,0 0 1 15,0 0 6 1,0-20-2-16,0-16-2 0,0-15-2 15,16-4-1-15,13-8 0 16,16-5 0-16,-7-1-1 16,1 0 3-16,15-2-6 15,-16 9-2-15,-5 0 6 16,-8 11 4-16,-2 10-4 16,-7 7 0-16,-7 12 0 15,-2 7 0-15,-7 3 0 0,0 9 0 16,0 3-6-1,0 0 6-15,0 0 1 0,0 0-1 16,0 0-1-16,-26 3-1 16,-12 14-10-16,-4 3 11 15,-19 2 1 1,13 2-2-16,-3-1 2 0,3-4 0 16,15-2 0-16,8-8-2 15,22-8 3-15,3-1-2 16,0 0 0-16,0 0-2 15,0 0 0-15,0 0 2 16,0-15 1-16,28-5-2 16,17-6 5-16,3 2-7 15,1 0-1-15,8 1 4 16,-9 4-7-16,-3 7 7 16,-16 4-10-16,0 8 8 15,-3 0 0-15,-7 0-6 0,3 9 8 16,4 6-2-16,-7 7-1 15,0 0-1-15,1 0 5 16,-14 5 0-16,10 0-17 16,-3 5-31-16,0 4-38 15,-4 3-75-15,7 0 4 16,7-3-167-16</inkml:trace>
  <inkml:trace contextRef="#ctx0" brushRef="#br0" timeOffset="4949.17">19428 5640 686 0,'0'0'177'16,"0"0"-50"-16,0 0-45 0,0 0 30 0,0 0-61 0,0 0 1 0,0 0 2 16,0-27-18-1,0 27 2-15,0 0 9 0,0 0-13 16,0 0-7-16,0 0 3 15,0 0-7-15,0 0-5 16,0 0-6-16,-6 0-10 16,6 0 5-16,-10 0 4 15,10 9-11-15,-3 13-1 16,-6 10 1-16,-8 10 13 16,-2 1-11-16,6 9 12 15,-9 2-14-15,3 2 0 16,6 0 3-16,-3 3-2 15,-3-4 0-15,9-9-1 16,0 0 1-16,-9-9 2 0,10-4-3 16,5-10 0-16,-8-7-1 15,12-10 1-15,-4-1 1 16,4-5 1-16,0 0-2 16,-6 0 6-16,6 0 2 15,-13-10 4-15,3-7-12 16,4-6 5-16,3-3-11 15,3-8-3-15,0-2-3 16,0 1-14-16,0-7-2 16,0 2-1-16,3 2-10 15,16-1 12-15,1 4-3 0,-4-1-2 16,6-1 16-16,-6 2 10 16,0 0 5-16,-3-1-4 15,-7 3 4-15,-3-2 1 16,7 1-2-16,-3 5 2 15,-4-1 8-15,6 10 7 16,-9 3-1-16,0 5 6 16,0 10 2-16,0-1 16 15,0 3-2-15,0 0-12 16,0 0-12-16,0 0-11 16,0 3-1-16,-9 14-11 15,-20 9 9-15,-16 8 2 16,13 5 7-16,-7-6-7 15,4-1 0-15,16-10-1 16,3-4 3-16,3-6-4 0,3-8 4 16,10-2-1-16,0-2-1 15,0 0 4-15,0 0-2 16,0 0-1-16,0-17 0 16,0-7-1-16,23-4 0 15,9-6-1-15,10-2 1 16,3 4 0-16,-1 5 0 15,-5 2-3-15,-1 5 3 16,-9 6 0-16,0 5-1 16,0 5-3-16,-10 4 3 15,10 0 0-15,-3 0-1 16,3 0-5-16,-1 11 6 0,1 9-3 16,0 3 2-16,-19 1 0 15,6 6 2-15,-7 1-10 16,4-2-65-16,-6 4-35 15,2-6-50-15,20-6-70 16,-19-2-216-16</inkml:trace>
  <inkml:trace contextRef="#ctx0" brushRef="#br0" timeOffset="6937.98">25950 5643 828 0,'0'0'141'0,"0"0"-51"0,0 0 45 0,0 0-1 0,0 0-67 15,0 0-25-15,0 0 15 0,0-4-9 16,0 4-31-16,0 0-1 15,0 10 20-15,9 4 2 16,10-1-21-16,1 2-13 16,-4-8 12-16,-3 1-6 15,-4-4 11-15,10-4-21 16,17 0 3-16,28-8 19 16,22-33-7-16,39-16-13 15,13-8-2-15,6-4-14 16,4 2-41-16,-4 4-79 15,-9 3-157-15,-16 8-304 0</inkml:trace>
  <inkml:trace contextRef="#ctx0" brushRef="#br0" timeOffset="9848.86">12497 12150 753 0,'0'0'135'0,"0"0"-26"0,0 0-10 0,0 0 41 0,0 0-92 15,0 0 0-15,0 0-15 16,-84 6 5-16,84-6 11 15,0 0-24-15,0 0 2 16,0 3-8-16,0-3 5 16,20 0-20-16,34 0 20 15,39 0 1-15,13 0 9 16,22-9-25-16,16-8 14 16,33 2-17-16,15-6 5 0,13 3-3 15,7 1-1 1,-10 2-5-16,-13 1-2 15,-3 2 2-15,-13 3-2 16,-16-2 1-16,-6-1 4 0,9 4 1 16,-9-3 2-16,-10 0 3 15,-10 2 2-15,-15 1-8 16,-14 5 6-16,-9-4-8 16,-6 3 1-16,-13-1-3 15,-7 4 5-15,-12-2 1 16,-7 2 2-16,-10 1-1 15,-12 0 1-15,3 0 2 16,-10 0-4-16,-9 0 0 16,-1 0-5-16,-9 0 6 0,0 0-8 15,0 0 4-15,0 0-4 16,0 0 5-16,0 0-5 16,0 0 1-16,0 0-1 15,0 0 0-15,0 0 0 16,0 0-15-16,-9 0-25 15,-1 1-63-15,-3 12-39 16,13 1-44-16,0-5-52 16,0-5-116-16</inkml:trace>
  <inkml:trace contextRef="#ctx0" brushRef="#br0" timeOffset="10731.44">18274 11986 589 0,'0'0'115'0,"0"0"2"0,0 0 40 0,0 0-53 0,0 0 13 16,0 0-19-16,-67-4-1 15,48 4 11-15,-1 0-33 16,8 0-11-16,-4 0-20 16,9 0-4-16,7 0-12 0,0 0-4 15,0 0-4-15,0 0-5 16,0 0-4-16,0 0-10 16,0 0 6-16,39 0 0 15,50 0 1-15,40-20-5 16,37-10 11-16,20-2-13 15,13-3-1-15,6 2 5 16,-6 1 0-16,-3 1-4 16,-23 6-1-16,-26 3 1 15,-22 6 0-15,-29 2 3 16,-41 9-4-16,-17 3-1 16,-31 2 0-16,-7 0 1 15,0 0-2-15,0 0 1 0,0 0-4 16,0 0 5-1,0 0-3-15,-7 0-7 0,-25 0-23 16,-3 5-72-16,-3 0-54 16,18 3-98-16,11-8-114 15</inkml:trace>
  <inkml:trace contextRef="#ctx0" brushRef="#br0" timeOffset="14045.06">20910 11511 1093 0,'0'0'179'0,"0"0"-33"0,0 0 6 0,0 0-44 0,0 0-49 16,0 0-40-16,0 0 6 0,44-45-16 15,11 81 7-15,3 5 26 16,-10-4-25-16,0-4-4 15,-19-12-11-15,-4-9 8 16,-5-7-6-16,-1-5 5 16,16 0-4-16,16-18 0 15,42-32 17-15,20-22-19 16,18-16-6-16,0 0 0 16,11 2-44-16,8 5-20 15,14 5-70-15,-17 10-119 16,-9 7-136-16</inkml:trace>
  <inkml:trace contextRef="#ctx0" brushRef="#br0" timeOffset="15549.36">27925 11707 715 0,'0'0'380'0,"0"0"-263"0,0 0-3 0,0 0 1 0,0 0-12 0,0 0-70 16,-68-8-6-16,68 8-1 15,0 1-5-15,23 13 5 16,5 2 5-16,-8-9-11 16,5-3 13-16,4-4-16 15,19 0 9-15,16-11 2 16,23-28-9-16,16-12-16 16,9-14 0-16,22-4-6 15,8-6-37-15,5-1-71 16,4 1-177-16,-10 3-257 0</inkml:trace>
  <inkml:trace contextRef="#ctx0" brushRef="#br0" timeOffset="22712.69">11490 17161 1113 0,'0'0'39'0,"0"0"-18"0,0 0 81 0,0 0-10 0,0 0-64 0,0 0-28 16,0 0 0-16,-45 22 0 16,71 4 18-16,16 1 23 15,-17-1-15-15,1-3 2 16,-4-4-8-16,-3-7-10 0,-2-8-8 16,-8-4 7-16,14 0-7 15,12-30 13-15,29-24 5 16,32-16-11-16,26-16-7 15,9-8-2-15,7-3-139 16,-13-7-117-16,-12-7-454 16</inkml:trace>
  <inkml:trace contextRef="#ctx0" brushRef="#br0" timeOffset="25582.67">16585 19011 622 0,'0'0'88'0,"0"0"47"0,0 0-5 0,0 0-17 0,0 0-37 15,0 0-9-15,0 0 2 16,0-4-23-16,0 4-8 16,0 0 13-16,0 0-27 15,0 0-5-15,0 0-2 16,0 0-4-16,0 0-3 15,3-2-5-15,26-1 15 16,9 1 3-16,17-5-15 16,-7 2 9-16,16 1-15 15,0 0 1-15,-3-1 1 16,13 3-3-16,-17-1 1 0,17 2-2 16,-7 1 1-16,7 0-1 15,-7 0 2-15,10 0-1 16,-3 0 3-16,9 0-4 15,-6 0 3-15,0 0 2 16,4 0-4-16,-1 0-1 16,3 0 1-16,-9 0 3 15,16 0-4-15,-20 0 1 16,4 0 3-16,-7 0-2 16,7 0-2-16,-7 0 0 0,7 0-7 15,-7 0 7 1,4 0 0-16,-1 0 0 0,1 0 1 15,-1 0 7 1,4 0-8-16,-7 0 0 0,4 0 0 16,-16-6 2-16,-11-3-2 15,4 3 0-15,-3-3 1 16,-3 1-1-16,6 3 1 16,-3-3-1-16,-19 5 0 15,3-5 0-15,9 4 0 16,-22 0 1-16,6 1-1 15,-2 1 1-15,-4-1-1 16,6 1 0-16,-6 2 0 16,-6-2 0-16,-1 0 2 15,4 1-2-15,-13-3 0 0,3 4 1 16,-3 0-1-16,0 0 0 16,0 0 3-16,0-4 5 15,0 1-2-15,0-3 3 16,-16-3-8-16,-3 1-2 15,-10-1-1-15,-6-1 1 16,-7 1-7-16,-2-3 8 16,5 1 0-16,-6 3 0 15,7-4 1-15,12 5-2 16,-6 0 1-16,16 6 0 16,16 1 9-16,0 0-1 15,0 0 7-15,0 0-7 16,0 0 1-16,0 0-8 15,0 0 0-15,0 0-2 0,16 0-9 16,22 0 10-16,20 5 3 16,-3 3-3-16,12-2 3 15,-19 3 1-15,7 3-4 16,-7-2 0-16,-10 7 0 16,-3 1 0-16,-6 0 0 15,-9 6 0-15,-11 1-4 16,-9 9-1-16,0 9-8 15,-38 11-36-15,-17 12-85 16,-6 3-67-16,-3 6-66 16</inkml:trace>
  <inkml:trace contextRef="#ctx0" brushRef="#br0" timeOffset="37434.91">19339 15501 176 0,'0'0'369'16,"0"0"-271"-16,0 0-18 0,0 0-34 0,0 0 10 0,0 0-19 15,0 0 8-15,0 0-16 16,0 0-5-16,0 0 18 16,0 0-12-16,0 0-3 15,0 0-6-15,0 0-2 16,0 0 3-16,0 0-4 0,0 0 14 15,0 0-17 1,0 0 11-16,0 0-5 16,0 0-1-16,0 0-16 15,0 0 2-15,0 0-4 0,0 0-2 16,0 0 3 0,0 0 1-16,-4 0-8 0,4 0 0 15,-6 0-26 1,-13 0-52-16,-4 6-151 0,-6 4-397 15</inkml:trace>
  <inkml:trace contextRef="#ctx0" brushRef="#br0" timeOffset="38499.74">14004 15770 674 0,'0'0'124'0,"0"0"4"0,0 0-15 0,0 0-67 0,0 0-16 16,0 0-10-16,-13-3-3 15,13 3-17-15,0 0 2 16,0 0-4-16,0-2-4 16,32-3 5-16,3 2-23 0,29-1-122 15,-6 3-108-15,9-6-179 16</inkml:trace>
  <inkml:trace contextRef="#ctx0" brushRef="#br0" timeOffset="38646.12">14821 15733 416 0,'0'0'128'16,"0"0"-58"-16,0 0-11 15,0 0-18-15,0 0-38 16,0 0-3-16,237-4 0 16,-182 0-44-16,12 4-306 15</inkml:trace>
  <inkml:trace contextRef="#ctx0" brushRef="#br0" timeOffset="38805.85">16004 15725 524 0,'0'0'79'16,"0"0"-19"-16,0 0-15 15,0 0-45-15,0 0 0 16,0 0 0-16,254 0-145 15</inkml:trace>
  <inkml:trace contextRef="#ctx0" brushRef="#br0" timeOffset="38983.83">17069 15691 371 0,'0'0'163'0,"0"0"-83"0,0 0-21 15,0 0-15-15,0 0-43 16,0 0-1-16,198-1 0 16,-143-7-2-16,6-2-70 15,19-3-53-15</inkml:trace>
  <inkml:trace contextRef="#ctx0" brushRef="#br0" timeOffset="39169.44">18309 15532 544 0,'0'0'91'0,"0"0"-3"16,0 0-40-16,0 0-28 16,0 0-20-16,0 0-7 15,132-24-14-15,-90 19-45 16,6-2-297-16</inkml:trace>
  <inkml:trace contextRef="#ctx0" brushRef="#br0" timeOffset="39399.32">19316 15397 631 0,'0'0'91'0,"0"0"35"15,0 0 6-15,0 0-51 16,0 0-8-16,0 0-10 16,106-1-24-16,-103 0-21 15,-3 1-12-15,0 0-6 16,0 0 0-16,0 0-61 16,-3 0-164-16,-36 0-425 0</inkml:trace>
  <inkml:trace contextRef="#ctx0" brushRef="#br0" timeOffset="50015.24">14154 17743 463 0,'0'0'271'0,"0"0"-141"0,0 0-56 0,0 0-40 16,0 0-23-16,0 0-4 15,0 0-5-15,0 0 16 16,0 3 3-16,0-3 5 16,0 0 20-16,0 0-14 0,0 0 7 15,0 0-17 1,0 0 1-16,0 0-10 0,0 0-5 15,0 0-2-15,0-7 0 16,0 1 0-16,0-3-5 16,0 1 6-16,0-1-6 15,0 2-1-15,0-1 7 16,10 0-3-16,-10-3 4 16,6 2 2-16,-6 2-7 15,4-2-1-15,2-1 2 16,4-2-3-16,-10 2-1 15,9-3 1-15,-9 1 1 16,0 1 0-16,13-2-1 16,-13-4-1-16,6-1 1 15,4 0 2-15,-10 5-3 0,10-1 0 16,-4 2-3-16,-3 1 7 16,-3-1-4-16,10 0 0 15,-7 0-1-15,-3-1 1 16,3-4 0-16,1 2 0 15,2-1 0-15,-3 0 0 16,4-4 0-16,2 5 0 16,4-1 0-16,3 1-3 15,-6 1 2-15,-7-3 0 16,3 4 1-16,7-1 1 0,-13 1-1 16,7-1 0-1,2 1 0-15,1-4 0 16,-1 0 0-16,4-2-1 15,-6 0 2-15,2 1-1 0,7-2 0 16,-3 1-1-16,-3 1 1 16,6-3 1-16,6 1-1 15,-15 3 0-15,12-1-1 16,0 2 1-16,-13-3-1 16,4 1 1-16,0 0 1 15,3 0 0-15,3 0-1 16,0 0 0-16,-4-3-1 15,1 4 1-15,3-3 0 16,4-2 1-16,-1 7-2 0,-3-2 2 16,-3 2-2-1,6-5 2-15,0 2-1 0,0 0 0 16,-3-2 0-16,-6 4-1 16,9-2 2-16,-3-3-1 15,3-2 3-15,1-1-6 16,-1 1 3-16,3-4 0 15,4 1 4-15,0 4-3 16,-10 0 0-16,0 3-1 16,0-2 0-16,3-1 3 15,3-1 3-15,-6 0-4 16,4 1 3-16,5-3 0 16,-5 1-3-16,2-5-1 15,4 2 8-15,6 3-5 16,-7 0 3-16,4 1-2 15,0-2 2-15,0 0-7 16,0 1 2-16,3-2 6 0,-10 2-6 16,7-3 10-16,0 1-8 15,0-1 7-15,6 0-9 16,-6 2 1-16,3-2 0 16,-6 0 2-16,9-1 4 15,-3-2-8-15,-6 3 1 16,-1 1 5-16,-5 2-5 15,2 5 4-15,-6-5 0 16,-6 0-2-16,15-2-2 16,-2 0 4-16,-14 2-1 0,11 0 0 15,5-1-2 1,4 0-2-16,-3-2-1 0,-4 4 1 16,7-1-1-16,-13 1 3 15,7 1 2-15,2-3-2 16,1 2-1-16,-4 0 5 15,7-2-1-15,-3 0-6 16,3-2 7-16,6-7 2 16,3 6-9-16,1-2 2 15,-1-2 2-15,10 2-2 16,-3-1 0-16,-6 4-1 16,-10 3 1-16,9 3-2 15,-12 0 5-15,-4 5-4 0,4-1 0 16,-7-4 5-1,10 1 0-15,9-4 3 0,-2-3-2 16,2-3-3-16,10 3 0 16,-3-2-2-16,3 0-1 15,7-1 0-15,-7 3 0 16,-10 2-1-16,1 2 0 16,-10 3 0-16,6-2 2 15,-6 1-2-15,3 0 0 16,-10 0 1-16,1-5 4 15,6 2-4-15,6-10-1 16,10-1 3-16,-4 4 2 16,7 3-3-16,-9 2-1 0,-13 3 1 15,2 1-2-15,-2 0 4 16,-7-1-3-16,10 4-1 16,-10-2 0-16,7-1 0 15,-3 0 2-15,15-5-2 16,-3-1 1-16,10-4 1 15,6-2-2-15,-6 3 0 16,0 3 0-16,-10 2-1 16,-2 4 2-16,-5 2-2 15,4 1 2-15,-6 2-1 16,3-3 1-16,9 1-1 16,-12 1 1-16,13-2 1 15,-4 0 6-15,13-6-4 16,0-1 5-16,10 0-6 0,-4 0 5 15,-6 8-8-15,-12-1 2 16,-4 8-1-16,-16-4 1 16,29 1-2-16,-10-1 1 15,0-3 5-15,10-1 9 16,0 0-9-16,-3-2 10 16,2 0-12-16,-8 3-3 15,-4-1 0-15,-13 10-1 16,0 0 9-16,-3-1-9 15,-6 6 1-15,-10 1 2 16,9 3-3-16,1-1 0 16,-10 2 6-16,13-3-5 0,-13 1-2 15,6-1 2-15,-6-1 1 16,20 1-2-16,-11-2 0 16,4 0-1-16,0 0 4 15,-4 0 3-15,1-2-5 16,3 6-1-16,-13 1 2 15,0-4 2-15,6 4-4 16,-2 0-3-16,-4 0 3 16,0 0 0-16,0 0 0 15,0 0 3-15,0 0-7 16,0 0-35-16,-10 12-65 16,-35 14-95-16,-16 6-221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0:30.923"/>
    </inkml:context>
    <inkml:brush xml:id="br0">
      <inkml:brushProperty name="width" value="0.05292" units="cm"/>
      <inkml:brushProperty name="height" value="0.05292" units="cm"/>
      <inkml:brushProperty name="color" value="#FF0000"/>
    </inkml:brush>
  </inkml:definitions>
  <inkml:trace contextRef="#ctx0" brushRef="#br0">18345 6357 204 0,'0'0'475'0,"0"0"-333"0,0 0 47 0,0 0-79 15,0 0 10-15,0 0-48 0,-250 65-10 16,221-58 20-1,3 2-34-15,4-5 11 0,2 1-14 16,4 0-7 0,7-4-17-16,6-1-7 0,3 0-2 15,0 0-7-15,0 0-3 16,0 0 16-16,0 0-15 16,22 0 5-16,33 0 0 15,21 0 6-15,17 0 1 16,13 0-8-16,-6 0-7 15,9-1-4-15,-7 1 4 16,7-3 2-16,-6 1-2 16,-7 2 0-16,-3-5 4 15,-6 5-3-15,-10 0-1 0,-13 0 0 16,-7 0 1-16,1 0 0 16,-10 0-1-16,-3 0 0 15,3 0 0-15,-22 0 0 16,3 0 2-16,-4-2-2 15,-5 2 1-15,-1-2-2 16,-10-1-1-16,4 1-11 16,-6-1-37-16,-7 3-34 15,0 0-77-15,0-1-112 16,0-5-250-16</inkml:trace>
  <inkml:trace contextRef="#ctx0" brushRef="#br0" timeOffset="7648.82">8217 7929 938 0,'0'0'119'0,"0"0"-94"0,0 0 45 0,0 0-19 0,0 0-12 15,0 0 10-15,272 6-33 16,-150-6 12-16,13 0-7 0,6-6-9 16,6-2-2-1,14-1 3-15,-20-1-7 0,-7 0-5 16,-15-1 4-16,-26-1 0 15,-23 3-5-15,-15 4 2 16,-17 1-2-16,-15-1 0 16,-10 1-4-16,-1 4 8 15,-5 0-8-15,-7 0 3 16,9 0-11-16,-9 0-69 16,0 0-76-16,0 0-124 15</inkml:trace>
  <inkml:trace contextRef="#ctx0" brushRef="#br0" timeOffset="10915.95">9268 9264 964 0,'0'0'76'0,"0"0"24"0,0 0-20 16,0 0-22-16,0 0-37 0,0 0-21 15,0 0 10-15,209 14 32 16,-30-12-2-16,46-2-11 16,31 0 22-16,26-2-29 0,20-12-19 15,5 1 6-15,-12-1 6 16,-6 5 2-16,-13 3 2 16,-13 1-7-16,-29 1 11 15,-36-2 2-15,-57 4-15 16,-38-1-7-16,-39 3 9 15,-25 0-1-15,-14 0-3 16,-12-1 1-16,-13 1-8 16,0-3 7-16,0 3-6 15,0 0 2-15,0-1 4 16,0 1-8-16,0 0-4 16,0 0-36-16,0 0-101 0,-19 0-64 15,0 4-57-15,9 5-351 16</inkml:trace>
  <inkml:trace contextRef="#ctx0" brushRef="#br0" timeOffset="11700.49">19156 9423 1034 0,'0'0'20'0,"0"0"68"0,0 0 13 0,0 0-21 0,0 0 7 16,0 0-17-16,-186-12-20 15,186 9-20-15,0 3-8 16,32 0-15-16,48-1-6 16,42-7 13-16,25 2 5 15,7-3-15-15,7 0 3 16,5 2-2-16,-12 3-3 16,-6 0 2-16,-23-2-4 0,-19 6-6 15,-39 0 4 1,-32 0 2-16,-9 0-13 0,-13 0-55 15,-13 12-80-15,0 3-57 16,-71 2-180-16</inkml:trace>
  <inkml:trace contextRef="#ctx0" brushRef="#br0" timeOffset="15732.69">7415 13689 1013 0,'0'0'132'0,"0"0"-46"0,0 0 10 0,0 0 36 0,0 0-54 16,0 0-44-16,0 0-6 15,-61-78-12-15,61 78-4 16,0 0-7-16,16 1-1 15,29 17 1-15,3 5 1 16,0 2 4-16,0 5-6 16,-9-6 8-16,-1-4-1 15,-12-3-1-15,-4-12 3 16,-9-1-11-16,0-4-2 0,-7 0 7 16,23-20 5-16,45-37 12 15,25-24-6-15,43-30-13 16,-1-6-5-16,6-1-1 15,4 8-12-15,-20 11-35 16,-15 14-59-16,-14 12-50 16,-18 15-95-16,-11 7-234 15</inkml:trace>
  <inkml:trace contextRef="#ctx0" brushRef="#br0" timeOffset="23949.37">7999 13715 991 0,'0'0'90'0,"0"0"-11"0,0 0 63 0,0 0-76 0,0 0-51 16,0 0-11-16,0 0 27 15,77 22 28-15,-10-1 3 16,-3 3-15-16,-16-6-25 15,0 0-3-15,-9-4-9 16,-14-6-4-16,4-3 0 16,-10-5-2-16,17-2 0 15,2-40 18-15,26-13-10 0,7-14-2 16,12-9-3 0,-9 1-7-16,19 3 0 0,-10 6-3 15,-12 9-5 1,3 12-10-16,-10 5-53 0,-16 6-56 15,19-1-25-15,-19 1-95 16,3 5-147-16</inkml:trace>
  <inkml:trace contextRef="#ctx0" brushRef="#br0" timeOffset="29717.42">18672 13193 997 0,'0'0'216'0,"0"0"-178"0,0 0 63 0,0 0 24 0,0 0-51 0,0 0-60 0,0 0-6 15,-32-34 2-15,89 42 47 16,-9 9-32-16,-3 0 2 16,-9 0 3-16,-4-7-6 15,-23-2-7-15,1-8-11 16,6 0 8-16,13-9-2 0,19-39 14 16,29-18 3-1,3-21-24-15,7-8 0 0,15 1-5 16,-6-2-21-16,10 3-46 15,3 11-44-15,-3 5-52 16,6 11-75-16,-9 7-53 16,-17 5-537-16</inkml:trace>
  <inkml:trace contextRef="#ctx0" brushRef="#br0" timeOffset="46633.58">28723 12415 780 0,'0'0'343'0,"0"0"-294"15,0 0 52-15,0 0-21 0,0 0-15 0,0 0-13 0,0 0-5 0,304 31 1 0,-259-15 8 0,-6-4-25 16,6-2 6-16,-10-1-2 16,-3-7-25-16,6-2 20 15,20-21-16-15,26-39 12 16,31-39-8-16,32-37-14 16,14-15 8-16,28-12-12 15,-3 10 1-15,-13 20 3 16,-19 20-4-16,-45 28-3 15,-39 31 0-15,-38 20-5 16,-22 21 1-16,-10 12-4 16,0 1-18-16,0 0-25 15,0 22-34-15,-3 14-59 16,-26 9-62-16,-6 4-85 16,-10 1-673-16</inkml:trace>
  <inkml:trace contextRef="#ctx0" brushRef="#br0" timeOffset="58052.89">9095 13813 1024 0,'0'0'197'0,"0"0"-197"0,0 0 0 0,0 0 25 0,0 0 50 15,119 119-45-15,-74-103 23 16,-17-5-21-16,-8-7-5 16,-7-4-13-16,-4 0 16 15,7-16 22-15,29-29-9 16,10-24-17-16,5-12-14 16,8-5-11-16,6 1-1 15,9 4-8-15,10 0-23 16,13 2-89-16,6 5-89 15,3 1-114-15</inkml:trace>
  <inkml:trace contextRef="#ctx0" brushRef="#br0" timeOffset="58753.69">19845 13341 1058 0,'0'0'71'0,"0"0"43"0,0 0 48 0,0 0-15 0,0 0-94 0,0 0-35 15,-125-51-17-15,157 69-1 16,16 3 0-16,-3-5 13 0,3-1-5 16,-12-10 3-16,8-5-10 15,8-5 25-15,21-38 9 16,33-24-3-16,13-22-23 15,16-7-9-15,-14-9 3 16,14 6-9-16,-16 9 0 16,-4 13-23-16,-12 16-35 15,-10 12-44-15,-20 14-85 16,1 13-60-16,-23 8-309 16</inkml:trace>
  <inkml:trace contextRef="#ctx0" brushRef="#br0" timeOffset="59401.73">28960 12562 1033 0,'0'0'149'0,"0"0"-36"0,0 0 57 0,0 0-81 0,0 0-61 16,0 0-7-16,45 39 38 15,-13-12-21-15,3 0-17 16,-6-7-17-16,13-5 15 16,-10-11-11-16,16-4 0 15,16-19 7-15,26-40 10 16,29-26-3-16,6-23-14 15,12-16-6-15,-2-1-2 16,-13 3 0-16,-20 15-1 16,-5 21-4-16,-24 18-5 15,-18 21-14-15,-23 17-15 16,-16 11-26-16,-6 14-47 16,2 5-77-16,-12 0-71 15,0 0-292-15</inkml:trace>
  <inkml:trace contextRef="#ctx0" brushRef="#br0" timeOffset="60865.18">15392 3732 1016 0,'0'0'58'16,"0"0"-33"-16,0 0 67 0,0 0 1 0,0 0-82 0,0 0-11 0,0 0 0 16,29 66 7-16,6-36-5 15,-9-11 9-15,9-3 4 16,0-10 12-16,-3-6-4 16,13 0 9-16,42-14 33 15,22-31 8-15,41-18-47 16,14-12-7-16,-1-8-15 15,-9 4-4-15,-13-1-6 16,-6 7 6-16,3 10-1 16,-3 12-19-16,-23 10-84 15,-10 12-76-15,-34 7 7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1:47.212"/>
    </inkml:context>
    <inkml:brush xml:id="br0">
      <inkml:brushProperty name="width" value="0.05292" units="cm"/>
      <inkml:brushProperty name="height" value="0.05292" units="cm"/>
      <inkml:brushProperty name="color" value="#FF0000"/>
    </inkml:brush>
  </inkml:definitions>
  <inkml:trace contextRef="#ctx0" brushRef="#br0">8816 10519 952 0,'0'0'130'0,"0"0"-62"0,0 0 70 0,0 0-37 0,0 0-66 0,0 0-11 16,0 0 5-16,-25-12 2 0,47 12-30 15,13 8 48-15,10 7 8 16,-6 4-21-16,9 0 6 16,-13-4-10-16,-3-5-13 15,-6 0-5-15,-4-5 3 16,-9-5-11-16,-3 0-6 16,18-1 5-16,14-38-5 15,19-22 21-15,19-17-15 16,0-15-1-16,-3 4-5 15,10 0 0-15,-4 12 0 16,-6 11 1-16,-13 8 1 16,7 11-2-16,-10 4 0 15,-4 2-5-15,-2 9 1 16,-7-2-13-16,0 10-41 16,-9 11-42-16,-14 6-42 0,10 7-65 15,-15 0-114-15,-17 3-562 16</inkml:trace>
  <inkml:trace contextRef="#ctx0" brushRef="#br0" timeOffset="8664.73">17591 12615 1097 0,'0'0'29'0,"0"0"26"0,0 0 59 0,-275 0 16 16,252 0-32-16,17 0-34 16,6 1-34-16,0 3-26 15,6 1-4-15,61-2 1 0,49-3 6 16,35 0 17-1,25-7-4-15,39-17-13 0,-7 0 8 16,20-2-12-16,-10 4-2 16,-13 2 2-16,-29 8-2 15,-31 3-1-15,-33 5 0 16,-39 1-3-16,-18 0 3 16,-33 3 1-16,-12 0 1 15,-10 0-4-15,0 0 4 16,0-1-4-16,0-3-3 15,0-1-53-15,0 0-76 16,0 0-140-16,-22-2-226 0</inkml:trace>
  <inkml:trace contextRef="#ctx0" brushRef="#br0" timeOffset="20911.34">28463 14547 572 0,'0'0'523'0,"0"0"-489"0,0 0 76 0,0 0 13 0,0 0-21 15,0 0-71-15,0 0-8 16,0 0 16-16,-9-33 0 15,53 52 5-15,-5 4-11 16,3 3-5-16,-7-6-12 16,-6-4-1-16,0-5-5 15,-23-6-8-15,13-5 15 16,4 0-6-16,12-24-7 16,29-31 24-16,29-30-19 0,13-18-3 15,22-13-6-15,-3 4-10 16,-13 4-5-16,1 9-72 15,-21 15-89-15,-34 14-139 16,-29 15-248-16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2:25.374"/>
    </inkml:context>
    <inkml:brush xml:id="br0">
      <inkml:brushProperty name="width" value="0.05292" units="cm"/>
      <inkml:brushProperty name="height" value="0.05292" units="cm"/>
      <inkml:brushProperty name="color" value="#FF0000"/>
    </inkml:brush>
  </inkml:definitions>
  <inkml:trace contextRef="#ctx0" brushRef="#br0">12160 6762 1035 0,'0'0'131'0,"0"0"-94"0,0 0 35 0,0 0 83 0,0 0-84 0,0 0-60 16,0 0-11-16,58-28 1 15,-13 53 24-15,9-1-7 16,-6-5 1-16,-9 1 8 16,-10-13 1-16,-10 1-20 15,3-8-7-15,-9 0 1 0,26 0 5 16,18-36 8-16,33-22 4 16,16-19-8-16,16-12-6 15,-7 4-10-15,4 4-2 16,3 10-31-16,-7 13-33 15,20 8-65-15,-36 6-78 16,-22 3-195-16</inkml:trace>
  <inkml:trace contextRef="#ctx0" brushRef="#br0" timeOffset="3798.25">13859 15919 1113 0,'0'0'57'0,"0"0"-45"0,0 0 27 0,0 0 56 15,0 0-21-15,0 0-72 16,-9-1-1-16,44 7 0 0,10 9 30 16,3 0 10-1,-3 3-28-15,3 0 14 0,-13 0 15 16,10-6-32-16,-10-1 9 16,-3-7-7-16,-6-4-6 15,-3 0 2-15,15-1 7 16,-3-40-2-16,33-28 16 15,5-26-26-15,11-16-3 16,2 2 0-16,7 5-12 16,-6 13-36-16,-1 15-52 15,-25 14-84-15,-13 12-37 16,-16 10-232-16</inkml:trace>
  <inkml:trace contextRef="#ctx0" brushRef="#br0" timeOffset="10966.14">26684 17214 1075 0,'0'0'46'0,"0"0"-32"16,0 0 91-16,0 0 19 0,0 0-55 0,0 0-57 15,0 0-5-15,19 5 32 16,29 17 18-16,0 0-29 15,3-4 3-15,-12 1-16 0,-10-9-4 16,-7-3-3-16,4-4 1 16,-7-3-6-16,20-3 4 15,18-37 4-15,33-28-11 16,35-29 9-16,26-20-9 16,25-14-46-16,13-5-126 15,0 4-147-15,-19 4-479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9-01T09:22:59.222"/>
    </inkml:context>
    <inkml:brush xml:id="br0">
      <inkml:brushProperty name="width" value="0.05292" units="cm"/>
      <inkml:brushProperty name="height" value="0.05292" units="cm"/>
      <inkml:brushProperty name="color" value="#FF0000"/>
    </inkml:brush>
  </inkml:definitions>
  <inkml:trace contextRef="#ctx0" brushRef="#br0">2769 6295 382 0,'0'0'278'0,"0"0"-212"0,0 0 44 0,0 0-9 0,0 0-25 0,0 0-5 0,0 0-1 0,-157-17-19 16,145 14 1-16,12 1-11 16,0 2 4-16,0 0 2 15,0 0-7-15,0 0-16 16,0 0-5-16,0 0-8 16,0 0-9-16,0 0 0 15,0 0-2-15,0 0-1 16,12 0 1-16,14 0 12 15,22 0 6-15,-3 2 0 16,3-2-2-16,10 0-3 16,0 0 1-16,2 3 3 15,-2-3-5-15,13 0-3 0,-10 0 3 16,-4 0-11-16,20 0 2 16,-13 0 3-16,7 0 4 15,-1 0-7-15,14 0 1 16,2 0-1-16,1 0-2 15,-4 0 3-15,1 0-2 16,-1 0 1-16,4 0-2 16,6 0-1-16,0 0-1 15,-4 0 1-15,-5 0 0 16,5 0 0-16,-2-8 2 16,-4 6-2-16,-6 1 1 15,0-3-1-15,-3 4 4 0,13-4-3 16,-20 1-1-16,7 2 0 15,-1-2 0-15,-5 2 0 16,-1-2 1-16,4 1-3 16,-1 2 3-16,-6-3-1 15,0 1 0-15,4-2 0 16,-4 3 0-16,10-3 3 16,-7 4-2-16,0 0-1 15,-12 0 5-15,-7 0-4 16,9-3-2-16,-2 3 2 15,12-1 3-15,-9-2-3 16,13 0 10-16,-1 0-6 0,13-4-1 16,-9 2-2-1,10 0 7-15,-4 1-4 0,-10-4-5 16,-12 3 2-16,16-2-1 16,-7 3-1-16,0-4 1 15,-3 4 0-15,4-2-1 16,-20 3 0-16,-22 1 0 15,2-1-1-15,-15 3 1 16,-13-1 3-16,0 1 0 16,0 0-1-16,0 0 4 15,0 0 6-15,0 0-5 16,0 0-6-16,0 0 5 0,0 0-6 16,0 0 0-1,-32 0-39-15,-3 0-70 0,-4 0-117 16,4 0-145-16</inkml:trace>
  <inkml:trace contextRef="#ctx0" brushRef="#br0" timeOffset="2055.29">22897 6229 575 0,'0'0'308'0,"0"0"-252"0,0 0 61 0,0 0-16 0,0 0-38 0,0 0-27 16,0 0 8-16,-115 0-14 0,115 0-7 15,35 0-11-15,71-9 6 16,41-9 15-16,33-6-1 16,44-6-21-16,14-1-5 15,15-4 14-15,10-1-5 16,3 1-2-16,-22 1-1 15,-4 7-6-15,-19 2 3 16,-6 7-3-16,-29 5 9 16,-16 3-13-16,-19 6 7 15,-20 0-7-15,-28 4 1 16,-26-4-1-16,-13 3 5 16,-26-3 1-16,-9-1 6 0,-10 0 8 15,-6 1-8-15,-6 0-3 16,-7-1-4-16,0 2 2 15,0 2-9-15,0-4-3 16,0 0-38-16,-45 1-51 16,-16 1-75-16,-19-2-39 15,3 1-170-15</inkml:trace>
  <inkml:trace contextRef="#ctx0" brushRef="#br0" timeOffset="3217.32">4267 7896 170 0,'0'0'658'0,"0"0"-618"0,0 0-27 0,0 0 45 0,0 0-19 15,0 0-4 1,336 0 4-16,-175-6 13 0,44-9-12 16,22 0-11-16,36-3-26 15,20-3 13-15,28-6 5 16,19 2-1-16,0-9-16 16,10 7 17-16,-7 3-10 15,17 2 5-15,6 5-10 16,-7 5 23-16,-9 6-11 15,-10 5 1-15,-28-2 6 16,-11 2-2-16,-21 1-13 16,-33 0 15-16,-13 0-4 15,-35 0-6-15,-19 0 15 16,-13 0-1-16,-41 0-18 16,-10 0-1-16,-23 0 13 0,-28 0-7 15,-27 0-11-15,-8 0 10 16,-8 0 7-16,-12 0 4 15,0 0-7-15,0 0-2 16,0 0-7-16,0 0-2 16,0 0-2-16,0 0-6 15,0 0 3-15,0 0-3 16,-32 0-14-16,-25 0-116 16,-43 11-137-16,-34 5-333 15</inkml:trace>
  <inkml:trace contextRef="#ctx0" brushRef="#br0" timeOffset="20350.74">12128 11967 387 0,'0'0'361'0,"0"0"-191"0,0 0-80 0,0 0-16 0,0 0-34 16,0 0 6-16,0 0 3 15,0 0-9-15,0-12 14 16,0 12-12-16,0-1-11 0,0 1 8 16,0 0 10-16,0-4-15 15,0 3 2-15,0-6 9 16,0 0-14-16,0-1-13 15,-6 0-4-15,6 2 5 16,0-2-9-16,0 7-1 16,0 1 2-16,0 0-3 15,-13 0-5-15,13 0-2 16,0 0-1-16,0 0 0 16,0 6-6-16,0 19-4 15,0 7 10-15,0 9 1 16,0 6-1-16,0 0 0 0,13 6-1 15,9-2 1 1,4 1 1-16,-10-4 0 16,3-3-1-16,10 0-5 0,-10 0 5 15,-3 0 6 1,0-4-6-16,-9-7 0 0,2-6-8 16,1-2 8-16,-4-9 1 15,-6-7 6-15,0-4-7 16,0-6-8-16,0 3 6 15,0-3 2-15,0 0 2 16,0 0-2-16,0 0 0 16,0 0 9-16,0 0-6 15,0 0 1-15,0 0-4 16,0-8 2-16,0-2-1 16,-6-3-1-16,-17-3-1 0,4 0 0 15,0-2 1 1,-13 0 0-16,9-3 0 0,-2 2 0 15,-1 0 0-15,4 0-1 16,-7 2 1-16,13 2 0 16,-7 0 0-16,7 3 0 15,7 4 0-15,-4 1-1 16,3 3 1-16,10 1 0 16,-3 3 1-16,3 0-1 15,0 0 0-15,0 0-11 16,0 0 5-16,0 10 0 0,0 7 1 15,13 10 5 1,16 0 0-16,9 4 0 0,1-1 0 16,-1 1 1-16,-3-8 0 15,-6-4 0-15,10-6-1 16,-14-2 0-16,-2-10-5 16,2-1 5-16,-2 0 0 15,3 0 8-15,2-18-7 16,11-13-2-16,-4-7 2 15,10-4-1-15,-10-3 0 16,-3 1 0-16,-12 7 0 16,8-2-1-16,-15 7 1 15,0 5 1-15,-10 5-1 16,7 5-6-16,-4 12-37 0,4 3-84 16,0-1-50-16,-1 3-161 15</inkml:trace>
  <inkml:trace contextRef="#ctx0" brushRef="#br0" timeOffset="27350.91">5610 12782 699 0,'0'0'298'0,"0"0"-182"15,0 0 11-15,0 0 0 0,0 0-36 0,0 0-54 16,0 0-12-16,0 0-6 15,-67 16-19-15,67-16 1 16,29 0-2-16,28 0-2 16,11-3 3-16,-4-7 3 0,10 0 4 15,-7 2-7 1,-9-4-65-16,6 5-95 0,-16-1-68 16,0-1-299-16</inkml:trace>
  <inkml:trace contextRef="#ctx0" brushRef="#br0" timeOffset="28016.37">5713 14443 723 0,'0'0'304'0,"0"0"-177"0,0 0 12 0,0 0-2 0,0 0-44 0,0 0-47 0,-84 21-8 15,84-21-16-15,0 0-8 16,0 0-14-16,0 0 0 16,13 0-2-16,38-7 3 15,17-7-2-15,6-1-22 16,-7 3-114-16,-9 8-53 15,-20 4-120-15,-3 0-667 16</inkml:trace>
  <inkml:trace contextRef="#ctx0" brushRef="#br0" timeOffset="28783.99">5424 16759 1068 0,'0'0'129'0,"0"0"-19"0,0 0 10 0,0 0-38 0,0 0-52 0,0 0-29 16,35-5 1-16,13-6-2 15,10-4-1-15,6 4-5 16,0-1 2-16,-6 2-43 15,9 0-88-15,-18-6-140 16,-24 3-241-16</inkml:trace>
  <inkml:trace contextRef="#ctx0" brushRef="#br0" timeOffset="35649.55">9409 11808 932 0,'0'0'155'0,"0"0"-72"0,0 0 11 0,0 0-44 0,0 0-41 16,0 0-9 0,0 0 2-16,-19 0 0 0,19 0-2 15,0 0-18-15,0 0-70 16,10 11-11-16,12 8-82 15,-6 17-90-15,-3 12-125 16</inkml:trace>
  <inkml:trace contextRef="#ctx0" brushRef="#br0" timeOffset="35965.75">9752 12728 636 0,'0'0'227'15,"0"0"-73"-15,0 0-25 16,0 0-47-16,0 0-37 15,0 0-8-15,0-10-12 16,0 6-25-16,0-1 4 16,0 2-4-16,0 3 0 0,0 0-10 15,0 0-44-15,0 0-89 16,0 0-95-16,0 0-183 16</inkml:trace>
  <inkml:trace contextRef="#ctx0" brushRef="#br0" timeOffset="36432.64">9704 13769 225 0,'0'0'681'0,"0"0"-575"0,0 0 5 0,0 0 2 0,0 0-54 0,0 0-54 0,-48-17-5 16,48 17-1-16,0 0-8 16,0 0-85-16,0 15-57 15,0 12-141-15</inkml:trace>
  <inkml:trace contextRef="#ctx0" brushRef="#br0" timeOffset="36833.68">10002 15072 928 0,'0'0'159'0,"0"0"-110"16,0 0 40-16,0 0-23 16,0 0-65-16,0 0-1 15,-28-51 0-15,28 45-85 16,0 1-250-16</inkml:trace>
  <inkml:trace contextRef="#ctx0" brushRef="#br0" timeOffset="43521.26">25510 6854 900 0,'0'0'206'0,"0"0"-61"0,0 0-16 0,0 0-61 0,0 0-64 16,0 0 0-16,0 0 6 15,161-98-2-15,-110 85 29 0,-9 5-13 16,-14 8 16-16,-2 0-33 16,13 4 11-16,-23 22-2 15,-7 6 0-15,-6 7-10 16,-3 1 2-16,0-3-5 16,0-1 0-16,0-6 1 15,-3-10-3-15,0-8-1 16,3-5 0-16,0-7 9 15,0 0-15-15,0 0 14 16,0 0-4-16,0-7-3 16,0-16-1-16,3-4 4 15,20-5-4-15,-1-11-1 16,1-2 1-16,-1 1 0 16,4 2 7-16,-10 11-15 0,-10 11 8 15,-6 9 0-15,0 8 1 16,0 2 7-1,0 1-6-15,0 0 2 0,0 0-8 16,0 22 4-16,0 11 0 16,0 9-5-16,0-3 12 15,0 4-10-15,0-2 11 16,0-5-6-16,13-6-2 16,16-10-1-16,0-4-6 15,9-9 2-15,1-7 0 16,2 0-30-16,-9 0-24 15,13 0-74-15,-3-12-118 16,3-1-142-16</inkml:trace>
  <inkml:trace contextRef="#ctx0" brushRef="#br0" timeOffset="43766.79">26552 6856 908 0,'0'0'301'0,"0"0"-137"0,0 0-51 0,0 0-60 0,0 0-22 0,0 0 19 15,-35 66-22-15,35-39-14 16,0 3-10-16,0 5 2 16,0 1 0-16,0 0-12 0,0 0-14 15,0-5-90-15,0-8-105 16,0-10-47-16,0-10-328 15</inkml:trace>
  <inkml:trace contextRef="#ctx0" brushRef="#br0" timeOffset="44266.92">26879 6782 749 0,'0'0'414'15,"0"0"-205"-15,0 0-33 0,0 0-115 16,0 0-58-16,0 0 15 16,20 23 7-16,2 9 7 15,-3 2-12-15,0-2-11 16,-12-2-9-16,12-7 0 16,-9-8-2-16,3-7 1 15,-10-3-2-15,0-5 3 16,7 0 5-16,18-9-5 15,-5-18 0-15,3-3 2 16,6 0 0-16,-16 6 0 16,-4 9 0-16,-8 7 0 15,-4 7-2-15,6 1-1 16,4 0-15-16,9 0 15 0,3 6 1 16,4 7 0-1,0 1 2-15,-4-2-7 0,7-2 9 16,-3-2-9-16,6-6 1 15,-7-2-5-15,4 0 1 16,-10-3 4-16,1-21 8 16,-14-3 0-16,-6 0 0 15,0-4 1-15,0 4 0 16,0 8-2-16,-16 4-3 16,-3 0 2-16,3 9-2 15,3 3-7-15,10 3-41 16,-4 0-129-16,7 3-104 0,0 10-177 15</inkml:trace>
  <inkml:trace contextRef="#ctx0" brushRef="#br0" timeOffset="44450.83">27854 6756 474 0,'0'0'544'0,"0"0"-348"0,0 0-40 0,0 0-58 0,0 0-23 0,0 0 4 0,54 72-26 0,-34-44-38 16,-1 4-11-16,-13 5-4 16,14-1-6-16,-1 1-48 15,3-5-64-15,4-6-86 0,9-8-23 16,13-13-202-16</inkml:trace>
  <inkml:trace contextRef="#ctx0" brushRef="#br0" timeOffset="44855.31">28357 6859 1140 0,'0'0'189'16,"0"0"65"-16,0 0-108 16,0 0-87-16,0 0-40 15,0 0-6-15,122-77-13 16,-38 54 3-16,-4 3-11 15,-3 5 7-15,-13 2-14 16,-10 4-67-16,-15 0-30 16,-20 6-77-16,-19-2-44 0,0 4 3 15,0-2-99-15,-48 2 49 16,-7-4 280-16,7-4 178 16,0-2 55-1,10 1 44-15,6 4-99 0,9-2-21 16,4 4-16-16,16 1-26 15,0 3-35-15,3 0-30 16,0 0-10-16,0 0-24 16,0 7-14-16,0 20-1 15,16 0 3-15,9 9-4 16,4 4 0-16,0-4-16 0,13 7-75 16,-7-5-103-16,13 2-108 15,3-2-10-15</inkml:trace>
  <inkml:trace contextRef="#ctx0" brushRef="#br0" timeOffset="46220.54">29560 6756 1002 0,'0'0'218'0,"0"0"-33"0,0 0 17 0,0 0-112 0,0 0-37 16,0 0 15-16,0-98-32 0,0 98-5 16,0 0-14-16,0 0-17 15,0 14 4-15,0 8-7 16,0 4 9-16,0 1-3 16,0-3-1-16,0-2-1 15,0 2-1-15,0-4 0 16,6-3-2-16,-3-4-1 15,0-4 3-15,-3-7-3 16,7 1 3-16,-4-3-1 16,-3 0 1-16,10 0 5 15,-4 0 2-15,-3-13-5 0,10 1-2 16,-10 2 10 0,1-4-10-16,5 1 0 0,7 3-7 15,-3-2 7-15,-13 5 7 16,6 3-6-1,-6 1-2-15,0 2-5 0,0 1 6 16,0 0 6-16,0 0-3 16,0 0-3-16,0 0 1 15,0 0-1-15,0 0 5 16,0 0-5-16,0 0 1 16,0 0 1-16,0 0-2 15,0 0 0-15,0 0 0 0,0 0 2 16,0 0-11-1,0 0 16-15,0 0-14 0,0 0 7 16,0 0-1-16,0 0 1 16,0 0 1-16,0 0-1 15,0 0 0-15,0 0 4 16,-6 0-4-16,6 0-3 16,0 0 3-16,0 0 0 15,-10 0 0-15,10 0-6 16,-3 0 5-16,-3 0 2 15,-4 0 1-15,7 0 6 16,-10-12-8-16,0 1 0 16,4-10-1-16,5 3-11 15,-2 0 12-15,3 1 7 16,3 12-5-16,-7-3-2 16,7 6-1-16,0 2-3 0,0 0 4 15,0 0-1-15,0 7-6 16,0 16 0-16,0 11 7 15,0 3 7-15,0 5-7 16,0 0 1-16,0-2-8 16,10-2 7-16,6-10 0 15,3-8-1-15,-9-6-5 16,3-10-1-16,6-1 4 16,-3-3-15-16,10 0 11 15,3-23 7-15,-1-8-4 16,1 0 3-16,-10 0 1 15,1 9-1-15,-11 9 0 16,-9 6 1-16,0 4 1 0,0 3-1 16,13 0 0-16,-6 0-13 15,9 10 13-15,6 6 0 16,1-2-8-16,2-7 8 16,-9 3-1-16,3-10 1 15,-3 0 0-15,-6 0 0 16,-7 0 1-16,4-7 14 15,2-13-12-15,-9 3-3 16,0-8-1-16,0 10 1 16,0-1 1-16,0 4 1 15,0 0 1-15,0 8-6 16,0 0-27-16,0 4-14 0,0 0-44 16,0 0-40-16,0 0 4 15,0 0 62-15,0 5 24 16,13-2 33-16,10-2 4 15,2 2 1-15,1 1 0 16,19 0 1-16,-13 2 17 16,6 3 25-16,-15 3-23 15,-10 3-6-15,-13 6 11 16,0 6 2-16,0 4-9 16,0 6 5-16,0-2 22 15,0-8-28-15,-10-7-15 16,10-8 5-16,0-8-6 15,0-1 5-15,0-3 7 0,10 0 18 16,38-4-6-16,9-14-12 16,-9-6-12-16,-3 1 0 15,3 7-2-15,-22-3-24 16,3 7-67-16,-10 0-76 16,0 2-76-16,-12 6-125 15</inkml:trace>
  <inkml:trace contextRef="#ctx0" brushRef="#br0" timeOffset="46633.92">30653 6793 958 0,'0'0'139'0,"0"0"16"0,0 0 2 0,0 0-94 0,0 0-12 0,0 0-10 15,170-58-25-15,-138 78 9 16,-19 7-8-16,-10 4-7 16,-3 2-9-16,0-6 0 15,0-2 4-15,0-10-5 16,0-6 3-16,0-6-3 16,0-3-1-16,0 0-2 15,0-18 1-15,19-13 2 16,10-9 4-16,6 1-4 0,-15 1 0 15,5 7 7-15,-12 11 4 16,-3 9 23-16,-4 7 21 16,-6 4-5-16,0 0-31 15,0 0-15-15,3 7 0 16,10 13-4-16,0 7 0 16,6 1-1-16,-3-1-31 15,-3 0-77-15,19-7-73 16,0-8-80-16,-3-6 78 15,13-6-232-15</inkml:trace>
  <inkml:trace contextRef="#ctx0" brushRef="#br0" timeOffset="46904.98">31451 6802 421 0,'0'0'288'0,"0"0"10"16,0 0-134-16,0 0-42 16,0 0-44-16,0 0-13 15,209-47-39-15,-197 47-13 16,-5 11 0-16,-7 10-5 15,0 6 2-15,0 0-3 16,0 0 8-16,0-4 28 16,0-7-34-16,0-5-7 15,0 0-2-15,26-11 4 16,6 0 8-16,12 0 7 16,17 0-7-16,-9-16-8 15,-4 5-3-15,6-9 3 16,-12-1-4-16,3 4-14 15,-16 2-55-15,-4 5-78 16,-12 5-101-16,-13 4-248 16</inkml:trace>
  <inkml:trace contextRef="#ctx0" brushRef="#br0" timeOffset="49033.12">32179 6627 796 0,'0'0'264'0,"0"0"-73"0,0 0-22 0,0 0-55 0,0 0-29 16,0 0-1-16,-99 12-42 16,99-12-3-16,0 0-10 15,6 0-19-15,49 0-2 16,28-3-8-16,19-12-3 0,-15 3 2 16,9 0 1-16,-22 4-5 15,-10 4-23-15,-22-1-27 16,-17 5-82-16,-5 0-49 15,-20 0-86-15,0 0-147 16</inkml:trace>
  <inkml:trace contextRef="#ctx0" brushRef="#br0" timeOffset="49218.89">32407 6537 746 0,'0'0'322'0,"0"0"-88"15,0 0-38-15,0 0-53 16,0 0-72-16,0 0-18 15,-77-21-24-15,77 33-17 0,0 13-11 16,16 4 6 0,13 5 1-16,3 4-8 0,-7 1 0 15,1-3-11-15,-4 0-58 16,-2-3-84-16,5-7-115 16,4-9-76-16,10-7-619 15</inkml:trace>
  <inkml:trace contextRef="#ctx0" brushRef="#br0" timeOffset="49667.42">33118 6329 1081 0,'0'0'232'0,"0"0"4"0,0 0-100 16,0 0-88-16,0 0-36 15,0 0-9-15,-25 67-1 16,25-9 0-16,0 7 0 16,0-2 8-16,0-9-2 15,-7-9-7-15,-5-14-1 16,8-11 0-16,-2-14 0 16,6-5-2-16,0-1 2 15,0 0 6-15,0-15-5 0,16-9-1 16,32-1-8-16,3 0 8 15,4 2 2-15,9 8-2 16,-16 4-11-16,-10 11 2 16,4 0 5-16,-13 0-16 15,-10 22 14-15,-16-2 6 16,-3 3 6-16,0 1-6 16,-32 2 7-16,-19-7-3 15,-7-3 0-15,7-5-3 16,0-7 3-16,3-4-4 15,9 0-1-15,4 0-24 16,9 0-75-16,10-4-96 16,10-7-155-16</inkml:trace>
  <inkml:trace contextRef="#ctx0" brushRef="#br0" timeOffset="50570.11">24718 7338 781 0,'0'0'298'0,"0"0"-161"0,0 0 30 0,0 0-50 0,0 0-86 0,0 0-22 15,-48 0-9-15,93 0-5 16,3 0-3-16,0 0 8 16,-3 0-69-16,-9 0-94 15,-20 12 20-15,-16 11-36 16,0 5 11-16,-29 11 110 16,-26 1 58-16,7 0 69 0,6-9 85 15,17-11-34-15,22-8-20 16,3-8-46-16,0-4-20 15,0 0 3-15,28 0 31 16,21 0-35-16,8-9-29 16,11-9-4-16,21 0-29 15,-2-7-201-15,9-1-355 16</inkml:trace>
  <inkml:trace contextRef="#ctx0" brushRef="#br0" timeOffset="51403.47">26517 7614 555 0,'0'0'146'16,"0"0"5"-16,0 0 30 0,0 0-63 0,0 0-60 0,0 0 5 16,-202 12 15-16,189-12-29 0,7 1-4 15,-1 4-21 1,7-5-8-16,0 1-16 0,0-1 0 15,0 0-1-15,0 0-7 16,45 0 8-16,23 0 7 16,34 0 18-16,10 0-13 15,13 0-11-15,7-1 15 16,9-4-2-16,10-4 17 16,19 2-6-16,6-4-6 15,13 2 1-15,10 1 13 16,-4-1-14-16,14-1-9 15,-1-2-4-15,1 4-6 16,2-2 4-16,4 1-4 16,-7 4 5-16,-9-8-1 15,-13 4 5-15,-6-1 0 16,-7 2 10-16,-6-1-5 16,9 2 5-16,-3-1-18 15,-13 0 3-15,1-4-1 16,-14-2-1-16,-6 2 1 0,0 0 1 15,-6-3-1-15,-7 2-3 16,-16-1 0-16,-15 5 0 16,-24 0 4-16,-5 0-3 15,5 0-2-15,-5 0-4 16,-20 3 5-16,-10 2 0 16,-12 0 1-16,-16 4 0 15,-1 0 6-15,-9 0-2 16,0 0-4-16,0 0-1 0,-45 0-15 15,-51 0-88-15,-51 14-125 16,-43-4-155-16</inkml:trace>
  <inkml:trace contextRef="#ctx0" brushRef="#br0" timeOffset="52601.65">25950 6069 674 0,'0'0'259'0,"0"0"-99"0,0 0-38 0,0 0-68 0,0 0-41 0,0 0-10 16,0 25 2-16,0 5 38 15,0 5 3-15,22 4-6 16,-6 0 12-16,0 3-16 0,-6 0-22 16,-4-6-9-16,-6-3-1 15,0-10 3-15,0-7-7 16,0-10 1-16,0-6-8 15,0 0 14-15,0 0 3 16,0 0 2-16,0 0 6 16,0-6 3-16,-6-10-7 15,-10 5-9-15,-10-1 0 16,13 1 4-16,4 7 6 16,9 4-12-16,0 0 0 0,0 0-2 15,0 0-1 1,0 0-6-16,0 0 0 0,0 6 5 15,0 1-8 1,0 0 6-16,0-3 1 0,9-1-3 16,10-3 2-16,17 0 3 15,5-6-5-15,4-11-29 16,3-2-83-16,-3 4-65 16,-6 2-31-16,-4 2-199 15</inkml:trace>
  <inkml:trace contextRef="#ctx0" brushRef="#br0" timeOffset="53218.07">29855 6014 400 0,'0'0'0'0,"0"0"-4"0,0 0-50 0</inkml:trace>
  <inkml:trace contextRef="#ctx0" brushRef="#br0" timeOffset="53867.26">30954 5864 475 0,'0'0'395'15,"0"0"-207"-15,0 0-9 16,0 0-34-16,0 0-34 16,0-115-9-16,0 108-32 0,0 5-15 15,-3 2-28-15,-3 0-9 16,6 0-18-16,-7 14 4 15,7 18-4-15,0 8 2 16,0 10 1-16,0-1-3 16,0 3 0-16,0-2 0 15,0-5 5-15,0-8-5 16,0-7 1-16,0-10-1 16,0-5 0-16,0-9 2 15,0-3-2-15,0-1-1 16,0-2 1-16,0 0 8 15,0 0 0-15,0-7-5 0,-19-9-1 16,-10-7-2-16,-3 1 1 16,6-1 5-16,7 7 0 15,10 3 0-15,9 10 11 16,0 3 1-16,0 0-11 16,0 0-7-16,0 0-6 15,0 16 4-15,0 6-4 16,12 2 7-16,14-4-1 15,3-2 0-15,-3-6 0 16,-4-3 3-16,-3-7-3 16,7-2-2-16,6 0 2 15,0 0 0-15,10-14-4 16,-7-6-3-16,0-4-32 0,-6 2-25 16,-13-2-54-16,-9 5-71 15,-7-1-97-15,0 2-216 16</inkml:trace>
  <inkml:trace contextRef="#ctx0" brushRef="#br0" timeOffset="55052.62">27456 7414 318 0,'0'0'542'0,"0"0"-440"0,0 0 27 0,0 0 6 0,0 0-79 0,0 0-15 0,0 0 29 16,-19-4-27-16,19 4-14 16,-3 0 5-16,3 0 5 15,0 0-15-15,0 0 0 16,0 0-4-16,0 0-8 16,0 0-3-16,0 0-9 15,0 0 0-15,0 0 0 16,0 0 0-16,0 0 1 15,0 0 3-15,0-1-3 16,0 1-1-16,0-4 7 16,0 4-6-16,0 0-2 15,0 0 0-15,0 0 0 0,0 0 1 16,0 0-5-16,0 0 1 16,0 0 1-16,0 0 3 15,0 0-1-15,0 0-1 16,0 0 2-16,0 0 0 15,0 0-3-15,0 0 0 16,0 0-63-16,0 0-114 16,19 0-120-16</inkml:trace>
  <inkml:trace contextRef="#ctx0" brushRef="#br0" timeOffset="63860.63">27155 7772 396 0,'0'0'249'0,"0"0"-194"0,0 0 154 0,-253 2-58 0,201-2-50 0,1 2-30 15,9-2 7-15,4 0-4 16,3 3-6-16,-1-3-15 15,17 0-4-15,0 2-8 16,9-2-18-16,10 0 6 16,0 0-7-16,0 0-5 15,0 0-9-15,0 0-5 16,0 0-3-16,10 0 1 16,45 0 4-16,37 0-3 15,21 0 8-15,25-9 6 0,6-5 11 16,26-4-13-1,22-4-8-15,26 0 3 0,3 3-2 16,17-4-4-16,-8 1 2 16,8-4-2-16,18-1 4 15,7 0-2-15,6-3-5 16,-6 6-4-16,-16 2 4 16,-19 2 1-16,-13 1 1 15,-10 4 0-15,-16 2 0 16,-19-1-1-16,3 2-1 15,-19 3 6-15,0 1-5 16,-4-2-1-16,8 0 4 16,-14-1-3-16,-6 0-2 15,-13 3 3-15,-19-1-7 16,-13 4 6-16,-20 0-1 0,-18 2 0 16,-7 2 2-1,-13-3 2-15,-3-1-3 0,7 1 15 16,-23-1-15-16,6 5 6 15,-6-2 8-15,-16-1-13 16,0 3 1-16,0 0 13 16,0 0-11-16,0-3-5 15,0 3 3-15,0 0-9 16,0 0 6-16,-29 0-50 16,-25 0-68-16,-23 3-53 15,-19 11-127-15,-29 3-216 0</inkml:trace>
  <inkml:trace contextRef="#ctx0" brushRef="#br0" timeOffset="66899.24">14613 14568 694 0,'0'0'322'0,"0"0"-152"0,0 0-18 15,0 0-21-15,0 0-29 0,0 0-40 0,0 0-13 16,-16-23-20-16,16 23 0 16,0 0-4-16,0 0-9 15,0 0-10-15,0 0 9 16,0 0-14-16,0 0 5 15,0 14-9-15,0 6 7 16,0 10 6-16,0 6-5 0,6 4-1 16,7 5 2-16,6 5-1 15,-12 2 1 1,2 2-2-16,1 0-3 0,9 3-1 16,-12 1 5-16,2-2-5 15,1-2 11-15,3-3-10 16,-4-6-1-16,1-6 1 15,6-10 5-15,-13-4-6 16,3-10 3-16,-6-6-2 16,13-4-1-16,-13-5 0 15,0 0 2-15,0 0 2 16,0 0 5-16,0 0-8 0,0 0 9 16,0-2-10-1,0-10-12-15,-13-3-16 0,1-1-44 16,-4-7-64-16,0-7-60 15,6-3-62-15,10-9-131 16</inkml:trace>
  <inkml:trace contextRef="#ctx0" brushRef="#br0" timeOffset="67482.89">14446 14602 535 0,'0'0'263'0,"0"0"-75"0,0 0-25 0,0 0-49 0,0 0-41 0,0 0 9 15,-38-50-15-15,34 50-37 16,4 0-14-16,0 7-8 16,0 16-6-16,0 9 1 15,0 10 17-15,-6 1-1 0,-13 0-7 16,9-7-5-16,10-3-3 16,-9-5-4-16,2-9 0 15,7-9 1-15,0-5-1 16,0-5 3-16,0 0 3 15,0 0 0-15,0-7 0 16,0-18-2-16,0-8-4 16,0-9 0-16,16 0 0 15,13-3 0-15,-3 4 7 16,-4 2-10-16,4 8 3 16,-17 10 0-16,11 10 1 15,-20 7-1-15,0 4 0 16,0 0-6-16,9 0 4 0,1 0 1 15,19 0 2-15,0 12 2 16,3 3-3-16,0 5 8 16,6 0-5-16,-9 7-3 15,6 0-2-15,-3 3 2 16,-6 2-4-16,3 4-41 16,0-3-91-16,3-3-154 15,0-7-189-15</inkml:trace>
  <inkml:trace contextRef="#ctx0" brushRef="#br0" timeOffset="75217.67">13180 10653 267 0,'0'0'134'0,"0"0"-35"0,0 0-44 0,0 0-23 15,0 0 9-15,0 0-3 16,0 0-17-16,80 45 11 0,-67-40 5 16,-7-4 1-16,4 6-24 15,6 1-4-15,-3-2-9 16,-4 0 5-16,-2 6-5 16,2-3 4-16,1 0 27 15,3-3 7-15,-7 0-17 16,-6-2 18-16,0-2-6 15,10 1-11-15,-10 1-3 16,9 1 1-16,-9-3 10 16,0 2-8-16,7-4 4 15,-4 3-17-15,-3-2 14 16,6 4-7-16,1 4-6 16,-1 0 10-16,4 7-7 15,-1-1-2-15,11 7-5 16,-14 0 5-16,4 5-8 0,9 3-2 15,-6 1 0-15,3 7 0 16,-7 4-2-16,7 1 0 16,-6 10-1-16,3 6 1 15,3 2 2-15,3-1-1 16,-6 3-1-16,16-2 0 16,-13-4-3-16,9-1 1 15,-5-2 1-15,-1 3-10 16,-6 5 3-16,-7 5 4 15,-6 4-4-15,0-7-7 16,0 2 14-16,0-8 0 16,0-4-11-16,0-1 3 0,0-8-3 15,0 0 11-15,3-2-8 16,-3-1 7-16,0 2-5 16,0-3 4-16,0 2 2 15,0-2-3-15,0-4 3 16,0 4 1-16,0-1 0 15,0 3-4-15,0-1-6 16,-9 7 8-16,-4-2-50 16,-3 3-22-16,6 4 10 15,7 3 22-15,0-1 10 16,-4 1 1-16,7-3 30 0,0-5 1 16,0 0 3-1,0-2 6-15,0-8 9 0,0-1 13 16,0-3-21-16,0-3 10 15,0 1-9-15,0 2-9 16,0-3-2-16,0 7 0 16,0 0-1-16,0 10 1 15,0 3-28-15,10 9-6 16,0 7 11-16,-7 3-4 16,3 1-28-16,-2-4 32 15,-4 6 17-15,0 6 6 16,6-3 0-16,-6 3 0 0,3-1 0 15,10-6 6-15,-7 1-3 16,10 0-6-16,-6 1 7 16,3-3 3-16,-7 3-7 15,13-2 12-15,1 3-11 16,-11-5 8-16,7 5-7 16,-3-6 19-16,3-1 0 15,0 2 2-15,-13-1-6 16,20 0 6-16,-17 6 4 15,4 2-13-15,9-5 14 16,-3-3-15-16,3 3-6 16,-6-2-7-16,3 0 5 15,-6-7 14-15,0-5-12 16,-1-2-3-16,4 0 1 16,-7-6 0-16,4 1 0 0,9-3 11 15,-6-9-11 1,0 1 16-16,-3-6-9 0,-1 0 14 15,-6-4 9-15,-3-4-22 16,10-3 5-16,-10-2-8 16,0-6-8-16,0-8 0 15,0-1 6-15,0-7-7 16,0 0-1-16,0 0-4 16,0 0-47-16,0-15-171 15</inkml:trace>
  <inkml:trace contextRef="#ctx0" brushRef="#br0" timeOffset="97005">9563 11328 732 0,'0'0'199'0,"0"0"-49"0,0 0-45 0,0 0-16 0,0 0-41 16,0 0 16-16,0 0-21 15,0 0-15-15,-25-17 6 0,66 2-21 16,27-8 11-16,28-12-6 16,13-4-9-16,0-1-5 15,0-1 0-15,-3 1-3 16,-13 2-1-16,-10 5 1 16,-9 6 0-16,-23 9 0 15,-25 7 0-15,-26 8-1 16,0 3 0-16,0 0 5 15,0 0 0-15,0 0 5 16,-10 0-2-16,-19 0-6 16,-19-1-2-16,-6-2 0 15,9 3-1-15,-3-4 1 16,-1 0 0-16,24 3 0 16,6-1 1-16,-1-2 2 0,20 1 12 15,0 1 0-15,0-1 0 16,0 3-11-16,0 0-2 15,0 0-2-15,0-1-4 16,10-2-3-16,25 3 6 16,0 0-1-16,-2 0 3 15,-5 0-2-15,-2 0 1 16,-13 9-1-16,3 6-4 16,-16 11 1-16,0 2-7 15,0 11-22-15,0 2-76 16,0-1-50-16,0-6-58 15,0-7-277-15</inkml:trace>
  <inkml:trace contextRef="#ctx0" brushRef="#br0" timeOffset="98016.47">11076 10466 827 0,'0'0'223'0,"0"0"-78"0,0 0-70 0,0 0-34 0,0 0-33 15,0 0 33-15,-9 67 21 16,44-22-31-16,-3 7-14 15,-13 4 8-15,1-2-12 16,-4-6-4-16,-16-13 0 16,0-16-5-16,0-6 5 15,0-8-7-15,0-5 7 16,0 0 19-16,0 0 26 16,0-18 4-16,-36-13-46 0,-5-10-7 15,-14-6-5 1,7-10-3-16,3-6 3 0,16 1 0 15,20 0-2-15,9 8 0 16,0 9-6-16,0 6 5 16,35 15 3-16,-12 4 0 15,2 17-2-15,-2 3-11 16,2 0 12 0,7 11-1-16,-6 13-2 0,-7 6-2 15,-12 6-6-15,-7 2 7 16,0-3-10-16,0 0-2 15,0-4 5-15,-7-4 6 16,-2-7-4-16,9-10 1 16,0-5-12-16,0-5-6 0,28 0-6 15,27 0 19-15,3 0-5 16,-1 3-2-16,4 1-1 16,-3 7 3-16,-20 5 12 15,7 7 7-15,-22 4-5 16,-23 4 5-16,0 5 0 15,-3 3 16-15,-52-5-15 16,10-3 4-16,-6-5 1 16,6-10-5-16,19-10 7 15,4-3-2-15,6-3 0 16,9 0-6-16,-5 0-5 16,12-8-7-16,0-8-56 15,0-4-56-15,0-10-43 16,35-1-76-16,3-7-2 15,7-1-236-15</inkml:trace>
  <inkml:trace contextRef="#ctx0" brushRef="#br0" timeOffset="98152">11490 10622 344 0,'0'0'222'0,"0"0"-81"0,0 0 34 0,0 0-96 0,0 0 13 0,0 0-29 0,83 49-18 0,-60-22-18 15,-7-2-7-15,3-2-15 16,-19 1 4-16,10-1-9 0,-10-1-22 15,0-6-163 1,-10-11-302-16</inkml:trace>
  <inkml:trace contextRef="#ctx0" brushRef="#br0" timeOffset="98315.81">11160 10319 926 0,'0'0'251'15,"0"0"-64"-15,0 0-96 16,0 0-71-16,0 0-20 16,0 0-46-16,13-14-85 15,44 45-80-15,-5 8-244 16</inkml:trace>
  <inkml:trace contextRef="#ctx0" brushRef="#br0" timeOffset="98977.97">12218 10546 615 0,'0'0'282'0,"0"0"-88"16,0 0-53-16,0 0-39 15,0 0-9-15,0 0-16 16,-42-98 1-16,13 89-22 15,-9 4-26-15,-7 4-11 16,10 1-5-16,-4 0-14 16,1 11-5-16,-1 15-1 0,20 6 6 15,0-1-8-15,12 0 6 16,7-2 0-16,0 0-8 16,0-10-7-1,0-7 0-15,10-4-17 0,9-8-4 16,-3 0 24-16,13 0-2 15,10-11 16-15,-11-13 4 16,1-6-3-16,-3 6-1 16,3 3 1-16,-13 11 0 15,-3 3-1-15,-13 7 0 16,0 0-8-16,9 0 8 16,7 3-10-16,13 9 4 15,-10-2 6-15,10-1 3 0,-3-4-2 16,-7-5-1-1,-3 0 1-15,-3 0 0 0,6 0 4 16,0-5-2-16,4-18 6 16,3-4-8-16,2-4-1 15,-2-3 3-15,-3 6-2 16,-7 2 3-16,3 9-4 16,3 6 0-16,-6 7 0 15,10 4 0-15,-4 0 2 16,10 0-3-16,-9 7 2 15,15 9-1-15,-12 7 0 16,-4 1 1-16,-6-5-1 0,-12 4 5 16,-4-4-5-1,0 2 0-15,0 1-8 16,-23-3-50-16,-25 4-71 0,-26 1-40 16,-19-4-86-16,-9 3-195 15</inkml:trace>
  <inkml:trace contextRef="#ctx0" brushRef="#br0" timeOffset="99407.94">11442 10600 615 0,'0'0'317'0,"0"0"-106"0,0 0-65 0,0 0-17 0,0 0-52 0,0 0-22 15,-45-36-29-15,45 36-26 16,0 14 2-16,26 11-2 16,15 7 8-16,-5-1-1 15,2 6-7-15,-9-5-3 16,-13-1-7-16,-3-4-62 15,-4-7-86-15,-9-10-45 16,0-9-272-16</inkml:trace>
  <inkml:trace contextRef="#ctx0" brushRef="#br0" timeOffset="99587.2">11144 10248 875 0,'0'0'306'0,"0"0"-120"0,0 0-74 16,0 0-67-16,0 0-39 15,0 0-6-15,-32-20-50 16,41 30-114-16,20 15-36 16,3 6-341-16</inkml:trace>
  <inkml:trace contextRef="#ctx0" brushRef="#br0" timeOffset="100199.3">12686 9711 840 0,'0'0'225'0,"0"0"-50"0,0 0-9 0,0 0-61 0,0 0-58 15,0 0-39-15,-26 5-7 16,62 56 20-16,12 23 24 16,9 16-1-16,-2 20-23 15,-1 3-10-15,4-1-4 16,-10-14-5-16,-13-15-2 15,4-17 0-15,3-13 0 16,-17-13-2-16,1-14 1 16,-7-11-37-16,4-11-69 15,2-14-109-15,4 0-90 16,10-25-419-16</inkml:trace>
  <inkml:trace contextRef="#ctx0" brushRef="#br0" timeOffset="100899.83">12647 10096 638 0,'0'0'284'0,"0"0"-75"0,0 0-66 0,0 0-59 0,0 0-50 0,180-113-6 0,-65 64 7 16,26 5-27-16,1 3 11 15,-14 2-16-15,-13 12-3 16,-28 7 0-16,-39 8 0 16,-32 7 0-16,-16 0 0 15,0 5-6-15,0 0-12 16,-3 0 2-16,-33 0 5 16,4 0 11-16,-3 0 0 15,-3 0 0-15,12 0 3 16,-3 0 8-16,10 0 9 15,9 0 8-15,1 0-3 0,9 9-5 16,0 14-16 0,0 9 5-16,0 15 0 0,19 11 16 15,16 7 5 1,-6 5-29-16,0-4 3 0,0-7-1 16,-4-8-3-16,-2-9-6 15,-4-13-1-15,7-7-75 16,-7-13-72-16,10-9-71 15,16 0-129-15,-10-31-331 16</inkml:trace>
  <inkml:trace contextRef="#ctx0" brushRef="#br0" timeOffset="103380.06">13840 9894 850 0,'0'0'250'15,"0"0"-47"-15,0 0-37 0,0 0-68 16,0 0-58-1,0 0-37-15,-35 36 7 0,67 7 3 16,-6 10 8-16,2 2-9 16,-12 2-12-16,-6-10 3 15,3-12-3-15,-7-16 0 16,-6-11 2-16,0-8-1 16,0 0-1-16,0-8 16 15,0-25-8-15,0-12-8 16,0-5 0-16,20 7-3 0,2 9 1 15,-6 11 1 1,0 11 1-16,3 6-2 0,1 6 0 16,8 0-8-1,11 10 9-15,-10 10-2 0,6 7 2 16,-3 4-3-16,3 6-12 16,-9-1-47-16,-7-2-60 15,-6-10-46-15,-13-5 36 16,0-11-67-16,0-8 4 15,0 0 82-15,0-3 112 16,0-22 2-16,0-5 31 16,0-4 47-16,6 5 42 15,14 2-37-15,2 1 12 16,4 8-11-16,3 8-53 16,-1 0 6-16,5 9-4 15,-1 1-6-15,-4 0-10 0,8 0-17 16,-14 8 5-16,1 5 7 15,-11 2-12-15,-12-4 1 16,0-4-1-16,0-6 1 16,0-1 5-16,0 0 16 15,0 0 12-15,0-16-16 16,-6-4 15-16,0-5-7 16,6 4-15-16,0 2-5 15,0 0-6-15,3 6-4 16,19 2 4-16,4-1-5 15,9 4 5-15,4-3 0 0,-11-2 6 16,1-4-9 0,0 4 3-16,-22 2 0 0,-7 0 0 15,0 7 4 1,0 3 1-16,0 1-2 0,0 0 8 16,0 0-5-16,0 0-5 15,0 0-1-15,0 13-2 16,0 5 2-16,0 0 0 15,0 3-4-15,16-3 4 16,9 0-1-16,-2-3 1 16,2-4-2-16,1-6-4 15,3-5 0-15,-3 0-5 16,2 0 10-16,4 0-1 16,-16-5 4-16,4-11 2 15,5 6-3-15,-12-2-1 0,6 1 2 16,-9 2-4-1,-4 5 4-15,-6 1-2 0,7 3 2 16,-7 0 1-16,0 0 9 16,0-3-1-16,0-2 19 15,0 4-18-15,0 1-12 16,0 0 0-16,0 0 1 16,0 0-3-16,0 0 2 15,0 0 0-15,0 0 3 16,0 0 3-16,0-6-5 15,0-3 8-15,-7-7-9 16,-9 1 0-16,16-4 0 16,-12 0-6-16,2 4 6 0,7-2 0 15,-10 7 6-15,13 2-5 16,-3 8-1-16,-4 0 1 16,-2 0 15-16,9 0-13 15,0 0-3-15,0 8-9 16,0 10 5-16,0 5 1 15,25-1 6-15,17 5-6 16,3-5 6-16,9 1-6 16,-5-1 3-16,-11 1 0 15,-9-2-2-15,-10-3 2 16,-19-2-3-16,0-5 3 16,0 2-1-16,-3-2-5 15,-29-2-7-15,13-2 11 16,-4-7 1-16,7 3-15 0,6-3 7 15,10 0-4-15,0 0 11 16,0-3-19-16,0-19-13 16,0-5 11-16,10-6 11 15,9-5-5-15,1-1 6 16,-14 0 0-16,-6-7 11 16,0 3 7-16,0-5 16 15,0 8 6-15,0 12 26 16,0 12-10-16,0 9 7 15,0 7-12-15,-6 0-26 16,6 0-11-16,0 25-6 16,0 11 2-16,6 7 1 0,23-4 4 15,3-6-4-15,-6-8-7 16,-1-5 7-16,-6-8 0 16,10-9-25-16,-9-3-11 15,5 0 7-15,4-3 1 16,0-18 10-16,3 3 5 15,-16 1-5-15,10 10 5 16,-7 4 7-16,-6 2 2 16,3 1-5-16,-3 0 1 15,3 0-4-15,-7 0-5 16,10 0-2-16,1 1 3 16,5 2-2-16,-2-3-24 0,-14 0 17 15,7 0 7-15,-3 0 12 16,3-4 5-16,-3-8-1 15,-6-2 2-15,2 5 2 16,-9 1 2-16,0 8 1 16,0 0 5-16,10 0-9 15,-10 0-1-15,22 0 0 16,4 9-1-16,-4 2 1 16,10-5 0-16,-3-1 0 15,-3-4 2-15,-4-1-2 16,-6 0-2-16,4 0 2 15,-8-6 9-15,-5-11 4 16,-7 0 4-16,0 2 6 16,-10-4 19-16,-35 3 0 15,-3 2-5-15,-6 5-20 0,6 5-11 16,9 4-2 0,23 0-4-16,3 0 0 0,13 0-1 15,0 0-5-15,0 0-5 16,0 1-17-16,0 6-24 15,39-7 6-15,9 0 8 16,0 0 21-16,-3-8 2 16,9-15-16-16,-15-7 7 15,-10-1 22-15,-10-5 2 16,-3 0 2-16,-16 5 16 16,0 4 41-16,0 4 17 15,0 8 8-15,0 4-15 0,-16 7-2 16,16 4-31-16,0 0-22 15,0 0-14-15,0 15-3 16,0 12 1-16,0 9 1 16,0 9-1-16,26 5 2 15,15 2-6-15,-2-2-69 16,6-10-50-16,19-13-24 16,-7-12 5-16,20-11-89 15,-22-4 70-15,-1 0-42 16,-12-20 94-16,-3-9 79 15,-23-3 32-15,3 1 132 16,-19 4 39-16,0 5 2 16,0 4-26-16,0 6-21 0,-10 5-19 15,-15 6-38 1,2 1-29-16,-12 0-16 0,3 0-20 16,-4 16 4-16,20 7-14 15,-3 5 6-15,16-3 0 16,3-8-5-16,0 0 5 15,0-10-1-15,3-4-19 16,23-3-14-16,3 0 14 16,6-10 16-16,-9-17-1 15,-4-3-7-15,-12-3 4 16,3-3-8-16,-13-6 12 16,0 0 3-16,-13-6 1 0,-42-1 0 15,-3 2 30-15,10 5 12 16,10 12 44-16,15 18-2 15,11 7-14 1,2 5-15-16,10 0-37 0,0 14-17 16,0 22-1-16,0 9 4 15,38 9-3-15,7 5 0 16,3 2-1-16,1-2-1 16,2-5-9-16,-9-10-68 15,15-8-49-15,-2-9-37 16,-7-9-114-16,-3-2-357 15</inkml:trace>
  <inkml:trace contextRef="#ctx0" brushRef="#br0" timeOffset="125132.48">25421 13438 643 0,'0'0'148'0,"0"0"-18"0,0 0-10 0,0 0-9 0,0 0-42 0,0 0 5 15,0 0-32-15,0 0 12 16,0-27-26-16,0 27-8 16,0 0-9-16,0 0 0 15,0 0-9-15,12 14 14 16,4 7 21-16,-3 5-12 16,-6 2-8-16,5 6-6 15,-12 0-3-15,7-2-1 0,-4 0-4 16,-3-2-1-16,0-3 0 15,0-4 2-15,0-10-4 16,0-1 0-16,0-6 0 16,0-3 2-16,0-3 1 15,0 0-2-15,0 0-1 16,0 0 0-16,13 0 0 16,-7 0 0-16,20 0 4 15,12 0-2-15,11-9 1 16,5-5 1-16,13-4-3 15,-3 5-1-15,10-2 0 16,-6-1 0-16,9 1 1 16,-4-1-1-16,-5 6 0 0,-4 1 1 15,0 1-1-15,-3 3 0 16,3-3-3-16,-16 3 5 16,6 0-3-16,7 1 2 15,-9 1 1-15,-4 3-2 16,6 0 0-16,-6 0 0 15,0 0-6-15,1 0 13 16,-5 0-6-16,-5 0-1 16,6 0 0-16,-4 0 0 15,-12 0 0-15,-3 0 0 16,3 0-8-16,-16 0 8 16,-7 0 8-16,-6-1-4 15,0 1 8-15,6 0 0 0,-6-3 10 16,0 0 0-16,0-5 2 15,0 3-1-15,0-7-12 16,0-3-5 0,-12-5 8-16,-4 1-12 0,0-3 3 15,0 2-2-15,6-1-3 16,0-1 0-16,4 4 0 16,-1 5 0-16,-2 2-2 15,6 3-12-15,-1 1-49 16,-5 6-110-16,6-7-211 15</inkml:trace>
  <inkml:trace contextRef="#ctx0" brushRef="#br0" timeOffset="132850.6">24388 15136 856 0,'0'0'183'0,"0"0"-48"0,0 0-7 0,0 0-39 0,0 0-36 16,0 0-19-16,0 0 4 15,-19 8-29-15,19-7-5 16,38-1-4-16,20 0 0 16,6 0 5-16,20 0-4 15,-1 0-1-15,7-4-37 16,0-4-53-16,-14 1-53 0,-11-2-102 16,-17-2-326-1</inkml:trace>
  <inkml:trace contextRef="#ctx0" brushRef="#br0" timeOffset="141669.51">23308 15888 375 0,'0'0'320'0,"0"0"-171"0,0 0-6 0,0 0-18 0,0 0-51 0,0 0-10 16,0 0 2-16,-32-47-6 16,32 47-5-16,-4 0-25 15,4 0 3-15,0 0-20 16,0 0-13-16,0 0 2 0,0 0 1 16,0 0-2-16,0 7 3 15,0 10-2-15,0 9 0 16,0 2 2-16,0 7 0 15,0 6 6-15,0 6-4 16,0 3-1-16,0 4-1 16,0-2-4-16,0 1 0 15,0-6 3-15,0-8-5 16,0-6 2-16,0-7 0 16,0-4 9-16,0-4-9 15,0-5 1-15,4-7-1 16,-4-3 4-16,0-3 2 15,0 0-5-15,0 0 10 16,0 0 6-16,0 0 3 16,0 0-19-16,0 0 13 15,0 0-8-15,0 0-6 16,3 0 0-16,-3 0 0 0,19 0 1 16,-9 0 0-16,19 0 6 15,6-3-6-15,13-3 0 16,0 2-2-1,16 0 0-15,0 1-2 0,13 2 1 16,10-3 4-16,3-1-2 16,-4-1 3-16,20-2-3 15,-3 0-5-15,-1-2 5 16,4 5 0-16,6-3 0 16,-3 0-1-16,0 3 3 15,10-5-2-15,19 3 0 16,-4-2 0-16,7 2 0 15,0-5 0-15,-9 4 0 16,-7 2 0-16,0 1 0 0,-6 4 1 16,-17-5-1-16,14 5 1 15,-4-4-1-15,-10-2 0 16,4 3 0-16,3-3 1 16,-3 3 0-16,3-4-1 15,-3 4 0-15,-4-3 0 16,-5 3 2-16,-4-4-4 15,-10 4-1-15,4-5 3 16,-11 3 4-16,5-2-1 16,-11 1-2-16,10-1-1 15,-9 1 1-15,-4 1-7 16,-3-5 6-16,-6 8 0 0,-7-1 1 16,-19-1 0-16,-6 2 0 15,-16 3 0-15,-10-1-1 16,0 1-1-16,0 0 1 15,0 0 2-15,0 0-2 16,0 0 4-16,0 0-7 16,0 0 8-16,0-3-5 15,0-1 3-15,0 0 0 16,0-1 0-16,0 0 3 16,0-1-1-16,0 0-5 15,0 0 10-15,0-3-5 0,0 3 2 16,0-6 0-16,-10 0-1 15,10-3-2-15,0-6-1 16,-10-1-3 0,10-5 0-16,0-2 0 0,0-3 0 15,0-3 3-15,0-3 0 16,0-4-3-16,10-2 1 16,0 4 10-16,9-1-7 15,-13 2 8-15,4 7-2 16,-1 2 0-16,-9 8-10 15,0 12 2-15,0 6-1 16,0 4-1-16,0 0-9 16,0 17-128-16,0 14-244 0</inkml:trace>
  <inkml:trace contextRef="#ctx0" brushRef="#br0" timeOffset="155571.54">20778 15823 845 0,'0'0'122'16,"0"0"-29"-16,0 0 9 0,0 0-5 0,0 0-69 0,0 0-12 15,0 0-12-15,0 0 4 16,225-22-1-16,-78 4 6 16,13-3-2-16,-3 0-3 0,-9 6-6 15,-10 3 0-15,-16 4 2 16,-13 4-4-16,-29 1 0 16,-13 3 1-16,-12 0-2 15,-23 0 2-15,-7 0-1 16,-15 0 0-16,0 0 4 15,-7 0-3-15,-3 0 5 16,0 0-4-16,0 0 0 16,0 0-2-16,0 0-10 15,0 0-53-15,-23 0-97 16,4 0-273-16</inkml:trace>
  <inkml:trace contextRef="#ctx0" brushRef="#br0" timeOffset="161861.04">20137 13492 787 0,'0'0'121'0,"0"0"-14"0,0 0-26 0,0 0-30 16,0 0-37-16,0 0-11 16,0 0 41-16,0 0 11 15,26 39-18-15,-4-21-15 16,4 2 10-16,-7 1-3 15,0-6 5-15,0 0-12 16,-12-6-3-16,-4-9-8 16,3 1 5-16,1-1 6 15,-4 0 25-15,10-10-4 16,12-25-8-16,14-8-34 16,9-7-1-16,16 3-11 0,10-6-70 15,12-3-116 1,11 1-95-16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F3BA-5C2C-4447-B995-54F683C0930A}" type="datetimeFigureOut">
              <a:rPr lang="en-IN" smtClean="0"/>
              <a:t>01-09-2025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4216B5-ABB0-425F-AA84-B4A3AD6D932D}" type="slidenum">
              <a:rPr lang="en-IN" smtClean="0"/>
              <a:t>‹#›</a:t>
            </a:fld>
            <a:endParaRPr lang="en-IN"/>
          </a:p>
        </p:txBody>
      </p:sp>
    </p:spTree>
    <p:extLst>
      <p:ext uri="{BB962C8B-B14F-4D97-AF65-F5344CB8AC3E}">
        <p14:creationId xmlns:p14="http://schemas.microsoft.com/office/powerpoint/2010/main" val="2730825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4216B5-ABB0-425F-AA84-B4A3AD6D932D}" type="slidenum">
              <a:rPr lang="en-IN" smtClean="0"/>
              <a:t>1</a:t>
            </a:fld>
            <a:endParaRPr lang="en-IN"/>
          </a:p>
        </p:txBody>
      </p:sp>
    </p:spTree>
    <p:extLst>
      <p:ext uri="{BB962C8B-B14F-4D97-AF65-F5344CB8AC3E}">
        <p14:creationId xmlns:p14="http://schemas.microsoft.com/office/powerpoint/2010/main" val="308226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64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quickly revisit, neural network or perceptron which is a building block of deep learning models.</a:t>
            </a:r>
          </a:p>
          <a:p>
            <a:endParaRPr lang="en-US" dirty="0"/>
          </a:p>
          <a:p>
            <a:r>
              <a:rPr lang="en-US" dirty="0"/>
              <a:t>Here on left we have a toy perceptron drawn out and on the right we have its mathematical equation.</a:t>
            </a:r>
          </a:p>
          <a:p>
            <a:r>
              <a:rPr lang="en-US" dirty="0"/>
              <a:t>In the diagram of this toy perceptron, on the left hand side we have the inputs and on the right side we have the output.</a:t>
            </a:r>
          </a:p>
          <a:p>
            <a:r>
              <a:rPr lang="en-US" dirty="0"/>
              <a:t>First we multiply, inputs with their corresponding weights and sum them, this aggregated num (or weighted sum is termed as net input) is then passed to the non-linear activation function.</a:t>
            </a:r>
          </a:p>
          <a:p>
            <a:r>
              <a:rPr lang="en-US" dirty="0"/>
              <a:t>The output from the activation function will give us our prediction y hat.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16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734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represent the mathematical equation in the form of linear algebra like we have done here.</a:t>
            </a:r>
          </a:p>
          <a:p>
            <a:r>
              <a:rPr lang="en-US" dirty="0"/>
              <a:t>We have written down sum of inputs in the form of vectors X transpose (Vector of inputs x1 to </a:t>
            </a:r>
            <a:r>
              <a:rPr lang="en-US" dirty="0" err="1"/>
              <a:t>xm</a:t>
            </a:r>
            <a:r>
              <a:rPr lang="en-US" dirty="0"/>
              <a:t>) and W vector (Vector of weights). And it means the same thing right. (Show them the multiplication). Taking the dot product will give us the same answer.</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11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term activation function, we mean non-linear activation function</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226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Significance of using activation function is it introduce non-linearity in the system. Suppose we have to separate these red and green points and we just have a single line to do that, it would not be possible to separate them. </a:t>
            </a:r>
          </a:p>
          <a:p>
            <a:r>
              <a:rPr lang="en-US" dirty="0"/>
              <a:t>So using linear activations would not help no matter how many neurons we have or how deep is our network.</a:t>
            </a:r>
          </a:p>
          <a:p>
            <a:r>
              <a:rPr lang="en-US" dirty="0"/>
              <a:t>However, a non-linear line would be able to do that easily.</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245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it with the help of an example. Suppose we have a trained network that is we have weights. Lets say my weights are 3 and -2. </a:t>
            </a:r>
          </a:p>
          <a:p>
            <a:r>
              <a:rPr lang="en-US" dirty="0"/>
              <a:t>If we have linear activation function. We can plot this line in input/feature space</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24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give an input -1 and 2 as x1 and x2. We can plot this point in the input space and can see on which side of the line it falls.</a:t>
            </a:r>
          </a:p>
          <a:p>
            <a:r>
              <a:rPr lang="en-US" dirty="0"/>
              <a:t>Putting these values in equation and applying sigmoid act </a:t>
            </a:r>
            <a:r>
              <a:rPr lang="en-US" dirty="0" err="1"/>
              <a:t>func</a:t>
            </a:r>
            <a:r>
              <a:rPr lang="en-US" dirty="0"/>
              <a:t> we get 0.002.</a:t>
            </a:r>
          </a:p>
          <a:p>
            <a:r>
              <a:rPr lang="en-US" dirty="0"/>
              <a:t>In sigmoid function, we have middle point as 0.5. So left of this line is our activation less than 0 and output less than 0.5</a:t>
            </a:r>
          </a:p>
          <a:p>
            <a:r>
              <a:rPr lang="en-US" dirty="0"/>
              <a:t>And on the right hand side, we have activation greater than 0 and output more than 0.5</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give an input -1 and 2 as x1 and x2. We can plot this point in the input space and can see on which side of the line it falls.</a:t>
            </a:r>
          </a:p>
          <a:p>
            <a:r>
              <a:rPr lang="en-US" dirty="0"/>
              <a:t>Putting these values in equation and applying sigmoid act </a:t>
            </a:r>
            <a:r>
              <a:rPr lang="en-US" dirty="0" err="1"/>
              <a:t>func</a:t>
            </a:r>
            <a:r>
              <a:rPr lang="en-US" dirty="0"/>
              <a:t> we get 0.002.</a:t>
            </a:r>
          </a:p>
          <a:p>
            <a:r>
              <a:rPr lang="en-US" dirty="0"/>
              <a:t>In sigmoid function, we have middle point as 0.5. So left of this line is our activation less than 0 and output less than 0.5</a:t>
            </a:r>
          </a:p>
          <a:p>
            <a:r>
              <a:rPr lang="en-US" dirty="0"/>
              <a:t>And on the right hand side, we have activation greater than 0 and output more than 0.5</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58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806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move on to understanding what is deep learning and how it distinguishes it from AI and ML. Who will tell me what is Intelligence?</a:t>
            </a:r>
          </a:p>
          <a:p>
            <a:r>
              <a:rPr lang="en-US" dirty="0"/>
              <a:t>So intelligence is taking some input data, process it, and make some useful meaningful well-informed decisions based on it. When computers try to do the same, it is known as artificial intelligence. </a:t>
            </a:r>
          </a:p>
          <a:p>
            <a:r>
              <a:rPr lang="en-US" dirty="0"/>
              <a:t>Machine learning is a subset of AI and focuses on teaching a computer to learn from data or experiences without being explicitly programmed. So when we make machine learning algorithm, we do not provide rules with the help of which it solves different tasks. It learn to generate rules and do that itself.</a:t>
            </a:r>
          </a:p>
          <a:p>
            <a:r>
              <a:rPr lang="en-US" dirty="0"/>
              <a:t>Deep learning is a subset of Machine Learning which uses neural networks that automatically learn useful features/patterns from the data and make decisions.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3</a:t>
            </a:fld>
            <a:endParaRPr lang="en-IN"/>
          </a:p>
        </p:txBody>
      </p:sp>
    </p:spTree>
    <p:extLst>
      <p:ext uri="{BB962C8B-B14F-4D97-AF65-F5344CB8AC3E}">
        <p14:creationId xmlns:p14="http://schemas.microsoft.com/office/powerpoint/2010/main" val="937505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Above are the </a:t>
            </a:r>
            <a:r>
              <a:rPr lang="en-US" dirty="0" err="1"/>
              <a:t>tensorflow</a:t>
            </a:r>
            <a:r>
              <a:rPr lang="en-US" dirty="0"/>
              <a:t> functions for each act </a:t>
            </a:r>
            <a:r>
              <a:rPr lang="en-US" dirty="0" err="1"/>
              <a:t>func</a:t>
            </a:r>
            <a:endParaRPr lang="en-US" dirty="0"/>
          </a:p>
          <a:p>
            <a:r>
              <a:rPr lang="en-US" b="1" dirty="0"/>
              <a:t>Sigmoid function</a:t>
            </a:r>
            <a:r>
              <a:rPr lang="en-US" dirty="0"/>
              <a:t> is quite popular as it outputs a value between 0 and 1 and thus can be used in places where we have to model probability.</a:t>
            </a:r>
          </a:p>
          <a:p>
            <a:r>
              <a:rPr lang="en-US" dirty="0"/>
              <a:t>Mostly used at the output layer in binary classification problem.</a:t>
            </a:r>
          </a:p>
          <a:p>
            <a:r>
              <a:rPr lang="en-US" b="0" i="0" dirty="0">
                <a:solidFill>
                  <a:srgbClr val="292929"/>
                </a:solidFill>
                <a:effectLst/>
                <a:latin typeface="charter"/>
              </a:rPr>
              <a:t>useful for binary classification problems as one can set a threshold “probability” value. Above this value the output can be classed as 1, and below it the output will be 0. This makes it a popular choice for the final output node of a network.</a:t>
            </a:r>
          </a:p>
          <a:p>
            <a:r>
              <a:rPr lang="en-US" b="0" i="0" dirty="0">
                <a:solidFill>
                  <a:srgbClr val="292929"/>
                </a:solidFill>
                <a:effectLst/>
                <a:latin typeface="charter"/>
              </a:rPr>
              <a:t>One </a:t>
            </a:r>
            <a:r>
              <a:rPr lang="en-US" b="1" i="0" dirty="0">
                <a:solidFill>
                  <a:srgbClr val="292929"/>
                </a:solidFill>
                <a:effectLst/>
                <a:latin typeface="charter"/>
              </a:rPr>
              <a:t>drawback</a:t>
            </a:r>
            <a:r>
              <a:rPr lang="en-US" b="0" i="0" dirty="0">
                <a:solidFill>
                  <a:srgbClr val="292929"/>
                </a:solidFill>
                <a:effectLst/>
                <a:latin typeface="charter"/>
              </a:rPr>
              <a:t> is that in large networks, we have large number of neurons, and computing </a:t>
            </a:r>
            <a:r>
              <a:rPr lang="en-US" b="1" i="0" dirty="0">
                <a:solidFill>
                  <a:srgbClr val="292929"/>
                </a:solidFill>
                <a:effectLst/>
                <a:latin typeface="charter"/>
              </a:rPr>
              <a:t>exponential functions are power intensive and thus it slows down large networks</a:t>
            </a:r>
            <a:r>
              <a:rPr lang="en-US" b="0" i="0" dirty="0">
                <a:solidFill>
                  <a:srgbClr val="292929"/>
                </a:solidFill>
                <a:effectLst/>
                <a:latin typeface="charter"/>
              </a:rPr>
              <a:t>.  Also large portions of the line are almost completely flat, giving very small gradients. This makes the gradient descent incredibly slow if the output is very positive or very negative. This is </a:t>
            </a:r>
            <a:r>
              <a:rPr lang="en-US" b="1" i="0" dirty="0">
                <a:solidFill>
                  <a:srgbClr val="292929"/>
                </a:solidFill>
                <a:effectLst/>
                <a:latin typeface="charter"/>
              </a:rPr>
              <a:t>called saturation and the vanishing gradient problem</a:t>
            </a:r>
            <a:r>
              <a:rPr lang="en-US" b="0" i="0" dirty="0">
                <a:solidFill>
                  <a:srgbClr val="292929"/>
                </a:solidFill>
                <a:effectLst/>
                <a:latin typeface="charter"/>
              </a:rPr>
              <a:t>. Third problem is </a:t>
            </a:r>
            <a:r>
              <a:rPr lang="en-US" b="1" i="0" dirty="0">
                <a:solidFill>
                  <a:srgbClr val="292929"/>
                </a:solidFill>
                <a:effectLst/>
                <a:latin typeface="charter"/>
              </a:rPr>
              <a:t>not zero-centered.</a:t>
            </a:r>
          </a:p>
          <a:p>
            <a:endParaRPr lang="en-US" dirty="0"/>
          </a:p>
          <a:p>
            <a:r>
              <a:rPr lang="en-US" b="1" dirty="0"/>
              <a:t>Tanh</a:t>
            </a:r>
            <a:r>
              <a:rPr lang="en-US" dirty="0"/>
              <a:t> is similar to sigmoid function. Outputs value between -1 to 1. Also </a:t>
            </a:r>
            <a:r>
              <a:rPr lang="en-US" b="1" dirty="0"/>
              <a:t>suffers from the saturation problem. But zero-centered. (hence normalized data, therefore faster convergence). Therefore, tanh preferred over sigmoid in hidden layers.</a:t>
            </a:r>
          </a:p>
          <a:p>
            <a:endParaRPr lang="en-US" dirty="0"/>
          </a:p>
          <a:p>
            <a:r>
              <a:rPr lang="en-US" b="1" dirty="0" err="1"/>
              <a:t>Relu</a:t>
            </a:r>
            <a:r>
              <a:rPr lang="en-US" dirty="0"/>
              <a:t> function is a popular act </a:t>
            </a:r>
            <a:r>
              <a:rPr lang="en-US" dirty="0" err="1"/>
              <a:t>func</a:t>
            </a:r>
            <a:r>
              <a:rPr lang="en-US" dirty="0"/>
              <a:t> in many deep learning models, and outputs a value between 0 and infinity.</a:t>
            </a:r>
          </a:p>
          <a:p>
            <a:r>
              <a:rPr lang="en-US" dirty="0"/>
              <a:t>Has a gradient of 1 for positive values of x.</a:t>
            </a:r>
          </a:p>
          <a:p>
            <a:r>
              <a:rPr lang="en-US" b="1" i="0" dirty="0">
                <a:solidFill>
                  <a:srgbClr val="273239"/>
                </a:solidFill>
                <a:effectLst/>
                <a:latin typeface="urw-din"/>
              </a:rPr>
              <a:t>Less computationally expensive than tanh and sigmoid.</a:t>
            </a:r>
            <a:endParaRPr lang="en-US" b="1" dirty="0"/>
          </a:p>
          <a:p>
            <a:r>
              <a:rPr lang="en-IN" b="1" dirty="0"/>
              <a:t>NOT zero-</a:t>
            </a:r>
            <a:r>
              <a:rPr lang="en-IN" b="1" dirty="0" err="1"/>
              <a:t>centered</a:t>
            </a:r>
            <a:r>
              <a:rPr lang="en-IN" b="1" dirty="0"/>
              <a:t>. Does not suffer from vanishing gradient problem. To make it zero </a:t>
            </a:r>
            <a:r>
              <a:rPr lang="en-IN" b="1" dirty="0" err="1"/>
              <a:t>centered</a:t>
            </a:r>
            <a:r>
              <a:rPr lang="en-IN" b="1" dirty="0"/>
              <a:t>, we have leaky </a:t>
            </a:r>
            <a:r>
              <a:rPr lang="en-IN" b="1" dirty="0" err="1"/>
              <a:t>relu</a:t>
            </a:r>
            <a:r>
              <a:rPr lang="en-IN" b="1" dirty="0"/>
              <a:t> function.</a:t>
            </a:r>
          </a:p>
          <a:p>
            <a:endParaRPr lang="en-IN" b="1" dirty="0"/>
          </a:p>
          <a:p>
            <a:r>
              <a:rPr lang="en-IN" b="1" dirty="0" err="1"/>
              <a:t>Softmax</a:t>
            </a:r>
            <a:r>
              <a:rPr lang="en-IN" b="1" dirty="0"/>
              <a:t> function </a:t>
            </a:r>
            <a:r>
              <a:rPr lang="en-IN" b="0" dirty="0"/>
              <a:t>is used in multi-class classification task. Because It return probabilities of the input as output. </a:t>
            </a:r>
            <a:r>
              <a:rPr lang="en-US" b="0" i="0" dirty="0">
                <a:solidFill>
                  <a:srgbClr val="000000"/>
                </a:solidFill>
                <a:effectLst/>
                <a:latin typeface="EB Garamond" panose="020B0604020202020204" pitchFamily="2" charset="0"/>
              </a:rPr>
              <a:t>The probabilities will be used to find out the target class. Final output will be the one with the highest probability. The sum of all these probabilities must be equal to 1.</a:t>
            </a:r>
          </a:p>
          <a:p>
            <a:endParaRPr lang="en-US" b="0" i="0" dirty="0">
              <a:solidFill>
                <a:srgbClr val="000000"/>
              </a:solidFill>
              <a:effectLst/>
              <a:latin typeface="EB Garamond" panose="020B0604020202020204" pitchFamily="2" charset="0"/>
            </a:endParaRPr>
          </a:p>
          <a:p>
            <a:r>
              <a:rPr lang="en-US" b="1" i="0" dirty="0">
                <a:solidFill>
                  <a:srgbClr val="273239"/>
                </a:solidFill>
                <a:effectLst/>
                <a:latin typeface="urw-din"/>
              </a:rPr>
              <a:t>Note: </a:t>
            </a:r>
            <a:r>
              <a:rPr lang="en-US" b="0" i="0" dirty="0">
                <a:solidFill>
                  <a:srgbClr val="273239"/>
                </a:solidFill>
                <a:effectLst/>
                <a:latin typeface="urw-din"/>
              </a:rPr>
              <a:t> If you really don’t know what activation function to use, then simply use </a:t>
            </a:r>
            <a:r>
              <a:rPr lang="en-US" b="0" i="1" dirty="0">
                <a:solidFill>
                  <a:srgbClr val="273239"/>
                </a:solidFill>
                <a:effectLst/>
                <a:latin typeface="urw-din"/>
              </a:rPr>
              <a:t>RELU</a:t>
            </a:r>
            <a:r>
              <a:rPr lang="en-US" b="0" i="0" dirty="0">
                <a:solidFill>
                  <a:srgbClr val="273239"/>
                </a:solidFill>
                <a:effectLst/>
                <a:latin typeface="urw-din"/>
              </a:rPr>
              <a:t> as it is a general activation function in hidden layers and is used in most cases these days.</a:t>
            </a:r>
            <a:endParaRPr lang="en-I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0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Sigmoid and </a:t>
            </a:r>
            <a:r>
              <a:rPr lang="en-US" b="1" dirty="0" err="1"/>
              <a:t>Relu</a:t>
            </a:r>
            <a:r>
              <a:rPr lang="en-US" b="1" dirty="0"/>
              <a:t> are non-zero centered functions</a:t>
            </a:r>
            <a:r>
              <a:rPr lang="en-US" dirty="0"/>
              <a:t>: meaning that the mean of the act </a:t>
            </a:r>
            <a:r>
              <a:rPr lang="en-US" dirty="0" err="1"/>
              <a:t>func</a:t>
            </a:r>
            <a:r>
              <a:rPr lang="en-US" dirty="0"/>
              <a:t> is not zero, mean is either towards the positive or towards the negative.</a:t>
            </a:r>
          </a:p>
          <a:p>
            <a:r>
              <a:rPr lang="en-US" dirty="0"/>
              <a:t>Therefore, the output of the layer always move towards the positive or towards the negative, which makes the training slower and hence it takes long to converge.</a:t>
            </a:r>
          </a:p>
          <a:p>
            <a:r>
              <a:rPr lang="en-US" dirty="0"/>
              <a:t>Therefore, zero-centered is a desirable property not necessary.</a:t>
            </a:r>
          </a:p>
          <a:p>
            <a:r>
              <a:rPr lang="en-US" dirty="0"/>
              <a:t>Zero activation means the mean is at zero, means the data is normalized, hence faster convergence. Solution is batch normalization.</a:t>
            </a:r>
          </a:p>
          <a:p>
            <a:endParaRPr lang="en-IN" dirty="0"/>
          </a:p>
          <a:p>
            <a:r>
              <a:rPr lang="en-IN" b="1" dirty="0"/>
              <a:t>Vanishing gradient problem </a:t>
            </a:r>
            <a:r>
              <a:rPr lang="en-IN" b="0" dirty="0"/>
              <a:t>means the gradient or the derivative is 0, it is a problem in learning because in gradient descent , we calculate derivatives and backpropagate the error, So, if the derivatives are close to 0, the learning becomes extremely slow.</a:t>
            </a:r>
            <a:endParaRPr lang="en-I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629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Sigmoid and </a:t>
            </a:r>
            <a:r>
              <a:rPr lang="en-US" b="1" dirty="0" err="1"/>
              <a:t>Relu</a:t>
            </a:r>
            <a:r>
              <a:rPr lang="en-US" b="1" dirty="0"/>
              <a:t> are non-zero centered functions</a:t>
            </a:r>
            <a:r>
              <a:rPr lang="en-US" dirty="0"/>
              <a:t>: meaning that the mean of the act </a:t>
            </a:r>
            <a:r>
              <a:rPr lang="en-US" dirty="0" err="1"/>
              <a:t>func</a:t>
            </a:r>
            <a:r>
              <a:rPr lang="en-US" dirty="0"/>
              <a:t> is not zero, mean is either towards the positive or towards the negative.</a:t>
            </a:r>
          </a:p>
          <a:p>
            <a:r>
              <a:rPr lang="en-US" dirty="0"/>
              <a:t>Therefore, the output of the layer always move towards the positive or towards the negative, which makes the training slower and hence it takes long to converge.</a:t>
            </a:r>
          </a:p>
          <a:p>
            <a:r>
              <a:rPr lang="en-US" dirty="0"/>
              <a:t>Therefore, zero-centered is a desirable property not necessary.</a:t>
            </a:r>
          </a:p>
          <a:p>
            <a:r>
              <a:rPr lang="en-US" dirty="0"/>
              <a:t>Zero activation means the mean is at zero, means the data is normalized, hence faster convergence. Solution is batch normalization.</a:t>
            </a:r>
          </a:p>
          <a:p>
            <a:endParaRPr lang="en-IN" dirty="0"/>
          </a:p>
          <a:p>
            <a:r>
              <a:rPr lang="en-IN" b="1" dirty="0"/>
              <a:t>Vanishing gradient problem </a:t>
            </a:r>
            <a:r>
              <a:rPr lang="en-IN" b="0" dirty="0"/>
              <a:t>means the gradient or the derivative is 0, it is a problem in learning because in gradient descent , we calculate derivatives and backpropagate the error, So, if the derivatives are close to 0, the learning becomes extremely slow.</a:t>
            </a:r>
            <a:endParaRPr lang="en-I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9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532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051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removed the bias from the diagram for simplicity. Assume there are weights on the edges.</a:t>
            </a:r>
          </a:p>
          <a:p>
            <a:r>
              <a:rPr lang="en-US" dirty="0"/>
              <a:t>Here, z is our net input (that is, dot product + addition of bias)</a:t>
            </a:r>
          </a:p>
          <a:p>
            <a:r>
              <a:rPr lang="en-US" dirty="0"/>
              <a:t>G is applying non-linearity to z. g is activation function.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 single perceptron individually.</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392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0708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570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for a problem, we give input to the model as [4,5] and predicted output is 0.1 and actual is 1. It is a binary classification problem. Obviously the prediction is wrong and it is because the model has never been trained. </a:t>
            </a:r>
          </a:p>
          <a:p>
            <a:r>
              <a:rPr lang="en-US" dirty="0"/>
              <a:t>The difference between the predicted value and actual value is loss.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52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ML algo typically learn using the set of rules and features of the data.</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307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loss is the total loss incurred by all the inputs. Mean of all loss function of our data set. </a:t>
            </a:r>
          </a:p>
          <a:p>
            <a:r>
              <a:rPr lang="en-US" dirty="0"/>
              <a:t>While training the network, we want to minimize the empirical loss.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099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classification problems, we can use binary cross entropy loss</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000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regression problems, mean sq error is used. Ex we want to predict the grade of students.</a:t>
            </a:r>
          </a:p>
          <a:p>
            <a:endParaRPr lang="en-US" dirty="0"/>
          </a:p>
          <a:p>
            <a:r>
              <a:rPr lang="en-US" dirty="0"/>
              <a:t>With the loss function, we can tell when our model is making a mistake, we train the neural network by optimizing this loss function.</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463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1315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62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5</a:t>
            </a:fld>
            <a:endParaRPr lang="en-IN"/>
          </a:p>
        </p:txBody>
      </p:sp>
    </p:spTree>
    <p:extLst>
      <p:ext uri="{BB962C8B-B14F-4D97-AF65-F5344CB8AC3E}">
        <p14:creationId xmlns:p14="http://schemas.microsoft.com/office/powerpoint/2010/main" val="267271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let’s say the task is to detect faces from a set of images. So a training image set is provided to the DL model. Now first it will learn low-level features such as edges. Then build up those edges to make eyes, nose, or other facial features, and then build up the whole face structure features based on mid-level features.  </a:t>
            </a:r>
          </a:p>
          <a:p>
            <a:endParaRPr lang="en-US" dirty="0"/>
          </a:p>
          <a:p>
            <a:r>
              <a:rPr lang="en-US" dirty="0"/>
              <a:t>So, Deep learning using its multiple layers learn these hierarchical features, so that it can apply machine learning on it to take decisions.</a:t>
            </a:r>
            <a:endParaRPr lang="en-IN" dirty="0"/>
          </a:p>
        </p:txBody>
      </p:sp>
      <p:sp>
        <p:nvSpPr>
          <p:cNvPr id="4" name="Slide Number Placeholder 3"/>
          <p:cNvSpPr>
            <a:spLocks noGrp="1"/>
          </p:cNvSpPr>
          <p:nvPr>
            <p:ph type="sldNum" sz="quarter" idx="5"/>
          </p:nvPr>
        </p:nvSpPr>
        <p:spPr/>
        <p:txBody>
          <a:bodyPr/>
          <a:lstStyle/>
          <a:p>
            <a:fld id="{D54216B5-ABB0-425F-AA84-B4A3AD6D932D}" type="slidenum">
              <a:rPr lang="en-IN" smtClean="0"/>
              <a:t>6</a:t>
            </a:fld>
            <a:endParaRPr lang="en-IN"/>
          </a:p>
        </p:txBody>
      </p:sp>
    </p:spTree>
    <p:extLst>
      <p:ext uri="{BB962C8B-B14F-4D97-AF65-F5344CB8AC3E}">
        <p14:creationId xmlns:p14="http://schemas.microsoft.com/office/powerpoint/2010/main" val="1464832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12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be in facial image, we just specify the filter to extract edges, but as a low-level feature, blobs are also extracted by DL, and if we had to specify the features we just specify edges and not blobs.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A Blob, in a sense, is </a:t>
            </a:r>
            <a:r>
              <a:rPr lang="en-US" b="1" i="0" dirty="0">
                <a:solidFill>
                  <a:srgbClr val="202124"/>
                </a:solidFill>
                <a:effectLst/>
                <a:latin typeface="arial" panose="020B0604020202020204" pitchFamily="34" charset="0"/>
              </a:rPr>
              <a:t>anything that is considered a large object or anything bright in a dark background</a:t>
            </a:r>
            <a:r>
              <a:rPr lang="en-US" b="0" i="0" dirty="0">
                <a:solidFill>
                  <a:srgbClr val="202124"/>
                </a:solidFill>
                <a:effectLst/>
                <a:latin typeface="arial" panose="020B0604020202020204" pitchFamily="34" charset="0"/>
              </a:rPr>
              <a:t>, in images, we can generalize it as a group of pixel values that forms a somewhat colony or a large object that is distinguishable from its background.</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71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nothing but Deep neural networks. And neural networks existed from 1940’s and multiple different architectures of it have been proposed so far, so why in past 10 years its use and importance has grown so much.</a:t>
            </a:r>
          </a:p>
          <a:p>
            <a:r>
              <a:rPr lang="en-US" dirty="0"/>
              <a:t>It is because in the past decade only, the amount of data has grown so much so that we can say that we are living in the era of big data, and deep learning requires large amount of data to work efficiently. So it is one of the driving force to the much use of DL now-adays.</a:t>
            </a:r>
          </a:p>
          <a:p>
            <a:r>
              <a:rPr lang="en-US" dirty="0"/>
              <a:t>Secondly, the DL models are parallelizable and thus can benefit from GPUs (that is modern hardware). Such hardware didn’t exist in the past when all NN architectures were proposed.</a:t>
            </a:r>
          </a:p>
          <a:p>
            <a:r>
              <a:rPr lang="en-US" dirty="0"/>
              <a:t>Thirdly, now we have open source toolboxes like </a:t>
            </a:r>
            <a:r>
              <a:rPr lang="en-US" dirty="0" err="1"/>
              <a:t>tensorflow</a:t>
            </a:r>
            <a:r>
              <a:rPr lang="en-US" dirty="0"/>
              <a:t> using which we can build and deploy DL algorithms.</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81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decade deep learning gained popularity because of its groundbreaking application in areas like image classification, speech recognition, machine translation. Not to self driving cars, voice assistants, speech to text transcription, etc.</a:t>
            </a:r>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216B5-ABB0-425F-AA84-B4A3AD6D932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73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3B9-BE6F-4374-BDF3-400B9B9FE3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8F4F42-B551-4BE5-B5C7-CDE6B8890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536BA3-8FFA-4E3E-9D01-CF39C8564C9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F78811A-5408-4898-817A-4A751207BC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CD568E-90C1-40A4-82E5-8A1D653FA2A2}"/>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394113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AC57B-87B8-497A-AA4D-A49F6741F6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50BE63-1404-4216-B024-2EC94D784F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73B622-DBE5-4B58-A13B-18684B84BA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DE85DA3-952E-4F11-8FE1-2A58199620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EA9D-DCCB-4643-90F5-243111A6863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294133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073A67-23E3-41F3-A422-BB6AE1AC35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9456D1-907B-4DBD-B0A1-418CB7B3E1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D93CF3-64F2-4DFF-A9A9-2D68A76647F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B81A994-875C-41B8-A8EF-C225C8B627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2FE84-8024-4C5B-9AB7-6916BC01A794}"/>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212130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51994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03614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C37D-D027-4F69-9B15-451F57036D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3BAC172-5B6A-4F14-8AAF-053F2E5BF7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FCDCF3-A371-4BF1-84EB-BFA5B67E18C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5FF78026-0D6F-41DC-AE15-8A964074CD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F93578-3B7D-4CE3-AA52-79A907A3B76B}"/>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991738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10DC-EB08-44F9-95D8-CE0D39DD1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438D87-95E6-446A-A632-D94C80E589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C8A8B3-A742-4C6A-B690-54896F0D153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083F8B1-FEE9-4DED-827E-1EE897B4DA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6A9570-B8E7-42BA-A299-894741C29ED1}"/>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4283528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F2CC-4E76-4081-B200-62DCD765CE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2CD5AB9-8A0B-4772-8DA3-7536EF8908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1CBBDB-7765-4BBA-A42D-C68E48ACB99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15DADA4-3703-49A4-BF97-6A42AA53B1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004230-C971-4EC6-A0D4-5B2A056237F8}"/>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173907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477B-29D4-4396-A91E-BFC959DDCD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A62A89-9083-4B86-B24D-31A0686295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6238DA4-D908-4353-B11E-CDE527FB02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DE77E5-1A94-442D-817D-CB66FBBB170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D977ADA4-1BDF-4F4A-9595-0F7C529813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5C1F34-A28C-4B09-B27C-679AA4CA249B}"/>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1951211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64112-A6FA-4DAC-98AC-04DB07AA1B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D41B6A7-117B-4F38-8F14-B440358A6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EF22E9-2298-4579-BF47-96C14410A9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C78245-93C0-4A35-B67B-710962BE50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0BE2E4-D26F-4913-AA73-E111539DC9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CE4BE5-CD8D-407D-B4D6-2A131C4B401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50422066-0CBA-4861-BF65-6464676B64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93677F-B76F-4326-A389-A62A9077FC3B}"/>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1780558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4B34-2E24-4659-9365-C24AD60C147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64B31D-26CA-49D7-9F09-1460A1DB7FED}"/>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D19EC737-CF74-474B-AEF0-A394ADEDEC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6BC7814-7AFD-4E09-9E0E-7F84EBC0439B}"/>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369572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FDFD6-583B-4BF2-8E00-D2F035A7D1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54F78C-FB62-4FCC-8814-A33971571F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D4E0A4-1872-41DF-BCB6-7874FF36E75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76F2F0F-4D4C-4326-B392-A84870F8C7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9977BE-CDA3-4BB8-A148-FDDB789E172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9188279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4AC548-B72A-4620-A384-90F8A309FD2E}"/>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DF3A8809-1DB5-4519-A6D3-B85673F2676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50E493-CE7C-4F64-8CF7-15BBEBA10227}"/>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2698088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0A0A-4B0C-408A-BD82-AF99D1241B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FCD08E-1F26-4A67-B2F0-884D24D66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F8FA8C-26F2-412F-BFC1-DB8A5A1E2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9FBC7-AE13-4C08-8D0F-2F109BC8B67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ECB4D44-5D72-4D46-8CFE-649F4D4DDB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05A257-8B60-4203-A966-EF73AE028508}"/>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832274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C4836-767A-42F1-A8E6-68D745E4D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BBFC37-7EAA-44BF-AC47-AA6158D37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F6D7FD-6566-4199-BDB5-DF91290D6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78D60F-9BBC-4CD8-BE27-429DEAE1FFE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5CAF782-4EBB-44D2-AB94-9E66293585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7EB015-A60C-4428-B22A-97DEC1ABAC90}"/>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3664354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6F6D-7AAA-4885-9662-4FCFC16801F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0FCF40-9D78-443F-A167-BDDE45AC2B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0B83CE-9DF3-4634-96B2-4FDB6C02847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7ECB919-46AC-42E2-8A87-D05D46C9B2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84091D-856F-4707-8EB5-88F6A41093C1}"/>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3223245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5C66DC-EB0B-4F88-9032-456F09E1FC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5F3F12-8C1C-420F-BBA1-17CBF81426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D3A02E-851B-478E-AF8E-0F1A1F7CC18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D47C1D-682F-4252-BF95-90730CC7CC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B06C7A-5662-4FBD-853E-A92B80C8D863}"/>
              </a:ext>
            </a:extLst>
          </p:cNvPr>
          <p:cNvSpPr>
            <a:spLocks noGrp="1"/>
          </p:cNvSpPr>
          <p:nvPr>
            <p:ph type="sldNum" sz="quarter" idx="12"/>
          </p:nvPr>
        </p:nvSpPr>
        <p:spPr/>
        <p:txBody>
          <a:bodyPr/>
          <a:lstStyle/>
          <a:p>
            <a:fld id="{2F92902F-3B42-46F1-AA84-8188265BC00A}" type="slidenum">
              <a:rPr lang="en-IN" smtClean="0"/>
              <a:t>‹#›</a:t>
            </a:fld>
            <a:endParaRPr lang="en-IN"/>
          </a:p>
        </p:txBody>
      </p:sp>
    </p:spTree>
    <p:extLst>
      <p:ext uri="{BB962C8B-B14F-4D97-AF65-F5344CB8AC3E}">
        <p14:creationId xmlns:p14="http://schemas.microsoft.com/office/powerpoint/2010/main" val="313113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5F3A-91EA-439B-8570-E19C063F8E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7EAF32-3040-43B5-A381-E05587793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1A1A0D-FDD4-45C4-957B-ABF55D1C84A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0B644C8-C890-409E-A5B5-56DF8C1BB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AB4C4-E96D-4169-80F2-CF65804C3FAD}"/>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120088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D9-23FA-4A48-B949-ECE2E4BC0A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CC65DB-B714-4CB5-95CF-0C7A69A2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D6763A-29AB-45DA-ABB6-379F893018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B2DD46-407B-4CF9-83DA-2D7CEAE8733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55FF541-847C-4A35-A20B-9F98DFD694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1CB10C-2D9E-418E-988E-EB84A90D1AF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39011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ED0-5BB3-43AD-80D7-BDB8947119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B773D4-C688-40BC-8B2F-E8A603A43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E05E1-9B06-401E-BD9E-8CAED9E9B3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72E848-EE48-4E51-8488-BE4E4C9C6A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7BD559-2FDF-4EB9-BFB6-FA3CD30BA5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8827978-435D-41F4-8350-E5D1A28BD177}"/>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8AD9FA8-82D1-4D5D-95EB-639F96FD74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E0290A-324B-42CA-B0EB-7725364EB4BC}"/>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76257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5F9E-D9C7-4DB9-B11A-FD7E05B480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937F12A-59AD-4B11-A120-8BD75DD6CDEC}"/>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D1C11B-A445-4EDE-896C-BA63748251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1BCCA4-5374-483F-A862-6A28DBC8BE5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299421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CCD08-A2DD-46ED-A859-954CFAED48E7}"/>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26D94C68-DD22-491B-B3E6-9819074959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CC85A6D-3274-4CB8-A937-8143C3EFFB20}"/>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1368306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14F3-8D9B-4EDE-A35C-D4C8FDB037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4BD596-DCD3-4689-88EA-753D7CE2A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B2F5BC4-5C19-4E76-9AFD-1189504090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FA46-99F6-4976-A3DD-EF9C026F332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90B95AC3-B698-4E3E-9BDB-C0DDA5564D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2B085A-EEEF-40F7-A254-E4F040F40AAF}"/>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044753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74550-FA08-4155-A6F9-ACBDBD17A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66E897-6238-4A10-9778-F31909525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158CEB-5FD2-4FA1-AD9A-10C129FEC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E6AEA-26BC-4E23-B81D-95B7DDAC1853}"/>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008E1477-4CB6-4AF4-A2E6-37014E46DB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E495C4-965F-4076-9E43-8092B47C3517}"/>
              </a:ext>
            </a:extLst>
          </p:cNvPr>
          <p:cNvSpPr>
            <a:spLocks noGrp="1"/>
          </p:cNvSpPr>
          <p:nvPr>
            <p:ph type="sldNum" sz="quarter" idx="12"/>
          </p:nvPr>
        </p:nvSpPr>
        <p:spPr/>
        <p:txBody>
          <a:bodyPr/>
          <a:lstStyle/>
          <a:p>
            <a:fld id="{F8D9BD54-7BE9-4F3B-8F4A-CE67E3F85104}" type="slidenum">
              <a:rPr lang="en-IN" smtClean="0"/>
              <a:t>‹#›</a:t>
            </a:fld>
            <a:endParaRPr lang="en-IN"/>
          </a:p>
        </p:txBody>
      </p:sp>
    </p:spTree>
    <p:extLst>
      <p:ext uri="{BB962C8B-B14F-4D97-AF65-F5344CB8AC3E}">
        <p14:creationId xmlns:p14="http://schemas.microsoft.com/office/powerpoint/2010/main" val="413128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B8BB1-37F3-4AAE-A86D-E439DE6099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D48695-EA6F-4292-8628-01E84DEC5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F4770-E352-4AA2-BDE0-C43AC8BFB0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CE9C78DE-CD8F-4C07-899C-3AA2EA0999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7BE1E2-B63B-4310-A86A-C53BD6FC0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D9BD54-7BE9-4F3B-8F4A-CE67E3F85104}" type="slidenum">
              <a:rPr lang="en-IN" smtClean="0"/>
              <a:t>‹#›</a:t>
            </a:fld>
            <a:endParaRPr lang="en-IN"/>
          </a:p>
        </p:txBody>
      </p:sp>
    </p:spTree>
    <p:extLst>
      <p:ext uri="{BB962C8B-B14F-4D97-AF65-F5344CB8AC3E}">
        <p14:creationId xmlns:p14="http://schemas.microsoft.com/office/powerpoint/2010/main" val="3073119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CC6F8-BEFC-4B51-BABE-8E319AD0F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E60446-B465-473D-97EC-760DDB68F0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126E65-CD83-44F4-AA52-7D0C3BBEC3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FA8321E9-C95B-48AA-A24A-8739DD6FB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CF94F41-2CA5-43A7-BBE6-805A677482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92902F-3B42-46F1-AA84-8188265BC00A}" type="slidenum">
              <a:rPr lang="en-IN" smtClean="0"/>
              <a:t>‹#›</a:t>
            </a:fld>
            <a:endParaRPr lang="en-IN"/>
          </a:p>
        </p:txBody>
      </p:sp>
    </p:spTree>
    <p:extLst>
      <p:ext uri="{BB962C8B-B14F-4D97-AF65-F5344CB8AC3E}">
        <p14:creationId xmlns:p14="http://schemas.microsoft.com/office/powerpoint/2010/main" val="23687303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7.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21.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1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6.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s://www.analyticsvidhya.com/blog/2021/04/activation-functions-and-their-derivatives-a-quick-complete-guid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20.xml"/></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customXml" Target="../ink/ink24.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customXml" Target="../ink/ink2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customXml" Target="../ink/ink26.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customXml" Target="../ink/ink28.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customXml" Target="../ink/ink29.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customXml" Target="../ink/ink30.xml"/></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7sB052Pz0sQ&amp;list=PLtBw6njQRU-rwp5__7C0oIVt26ZgjG9NI"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customXml" Target="../ink/ink1.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C40C05-8385-48CA-92A2-DF37B0EE4230}"/>
              </a:ext>
            </a:extLst>
          </p:cNvPr>
          <p:cNvSpPr>
            <a:spLocks noGrp="1"/>
          </p:cNvSpPr>
          <p:nvPr>
            <p:ph type="ctrTitle"/>
          </p:nvPr>
        </p:nvSpPr>
        <p:spPr>
          <a:xfrm>
            <a:off x="795338" y="1566473"/>
            <a:ext cx="10601325" cy="2166723"/>
          </a:xfrm>
        </p:spPr>
        <p:txBody>
          <a:bodyPr>
            <a:normAutofit/>
          </a:bodyPr>
          <a:lstStyle/>
          <a:p>
            <a:r>
              <a:rPr lang="en-US" sz="6600" dirty="0"/>
              <a:t>CSET301 (AI-ML)</a:t>
            </a:r>
            <a:endParaRPr lang="en-IN" sz="6600" dirty="0"/>
          </a:p>
        </p:txBody>
      </p:sp>
      <p:sp>
        <p:nvSpPr>
          <p:cNvPr id="3" name="Subtitle 2">
            <a:extLst>
              <a:ext uri="{FF2B5EF4-FFF2-40B4-BE49-F238E27FC236}">
                <a16:creationId xmlns:a16="http://schemas.microsoft.com/office/drawing/2014/main" id="{D11C1709-B620-47DC-9742-B9FB880F0527}"/>
              </a:ext>
            </a:extLst>
          </p:cNvPr>
          <p:cNvSpPr>
            <a:spLocks noGrp="1"/>
          </p:cNvSpPr>
          <p:nvPr>
            <p:ph type="subTitle" idx="1"/>
          </p:nvPr>
        </p:nvSpPr>
        <p:spPr>
          <a:xfrm>
            <a:off x="795338" y="4092319"/>
            <a:ext cx="10601325" cy="1379085"/>
          </a:xfrm>
        </p:spPr>
        <p:txBody>
          <a:bodyPr>
            <a:normAutofit lnSpcReduction="10000"/>
          </a:bodyPr>
          <a:lstStyle/>
          <a:p>
            <a:r>
              <a:rPr lang="en-US" sz="3600" b="1" dirty="0"/>
              <a:t>Lecture 14: Deep learning, ANN</a:t>
            </a:r>
          </a:p>
          <a:p>
            <a:endParaRPr lang="en-US" b="1" dirty="0"/>
          </a:p>
          <a:p>
            <a:r>
              <a:rPr lang="en-US" b="1" dirty="0"/>
              <a:t>Deepika Vatsa</a:t>
            </a:r>
            <a:endParaRPr lang="en-IN" b="1" dirty="0"/>
          </a:p>
        </p:txBody>
      </p:sp>
      <p:cxnSp>
        <p:nvCxnSpPr>
          <p:cNvPr id="27"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929C46D-E4E5-4480-A82C-60FBB11ED96D}"/>
              </a:ext>
            </a:extLst>
          </p:cNvPr>
          <p:cNvSpPr>
            <a:spLocks noGrp="1"/>
          </p:cNvSpPr>
          <p:nvPr>
            <p:ph type="sldNum" sz="quarter" idx="12"/>
          </p:nvPr>
        </p:nvSpPr>
        <p:spPr/>
        <p:txBody>
          <a:bodyPr/>
          <a:lstStyle/>
          <a:p>
            <a:fld id="{F8D9BD54-7BE9-4F3B-8F4A-CE67E3F85104}" type="slidenum">
              <a:rPr lang="en-IN" smtClean="0"/>
              <a:t>1</a:t>
            </a:fld>
            <a:endParaRPr lang="en-IN"/>
          </a:p>
        </p:txBody>
      </p:sp>
    </p:spTree>
    <p:extLst>
      <p:ext uri="{BB962C8B-B14F-4D97-AF65-F5344CB8AC3E}">
        <p14:creationId xmlns:p14="http://schemas.microsoft.com/office/powerpoint/2010/main" val="5157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Why Deep Learning (DL)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599" y="1978025"/>
            <a:ext cx="9958449" cy="4351338"/>
          </a:xfrm>
        </p:spPr>
        <p:txBody>
          <a:bodyPr>
            <a:normAutofit/>
          </a:bodyPr>
          <a:lstStyle/>
          <a:p>
            <a:pPr marL="0" indent="0">
              <a:spcBef>
                <a:spcPct val="0"/>
              </a:spcBef>
              <a:spcAft>
                <a:spcPts val="1600"/>
              </a:spcAft>
              <a:buNone/>
              <a:defRPr/>
            </a:pPr>
            <a:r>
              <a:rPr lang="en-US" altLang="en-US" sz="2400" dirty="0">
                <a:latin typeface="+mj-lt"/>
                <a:ea typeface="+mj-ea"/>
                <a:cs typeface="Times New Roman" pitchFamily="18" charset="0"/>
              </a:rPr>
              <a:t>Neural networks (NN) were first proposed in 1940’s and many different architectures of NN have been proposed since then, </a:t>
            </a:r>
          </a:p>
          <a:p>
            <a:pPr marL="0" indent="0">
              <a:spcBef>
                <a:spcPct val="0"/>
              </a:spcBef>
              <a:spcAft>
                <a:spcPts val="1600"/>
              </a:spcAft>
              <a:buNone/>
              <a:defRPr/>
            </a:pPr>
            <a:r>
              <a:rPr lang="en-US" altLang="en-US" sz="2400" dirty="0">
                <a:latin typeface="+mj-lt"/>
                <a:ea typeface="+mj-ea"/>
                <a:cs typeface="Times New Roman" pitchFamily="18" charset="0"/>
              </a:rPr>
              <a:t>So why is the sudden explosion of use of Deep learning now?</a:t>
            </a:r>
          </a:p>
          <a:p>
            <a:pPr marL="0" indent="0">
              <a:buNone/>
            </a:pPr>
            <a:endParaRPr lang="en-IN" dirty="0"/>
          </a:p>
        </p:txBody>
      </p:sp>
      <p:sp>
        <p:nvSpPr>
          <p:cNvPr id="10" name="Oval 9">
            <a:extLst>
              <a:ext uri="{FF2B5EF4-FFF2-40B4-BE49-F238E27FC236}">
                <a16:creationId xmlns:a16="http://schemas.microsoft.com/office/drawing/2014/main" id="{479FA775-74F7-4AC0-A2F2-EADF58E6162A}"/>
              </a:ext>
            </a:extLst>
          </p:cNvPr>
          <p:cNvSpPr/>
          <p:nvPr/>
        </p:nvSpPr>
        <p:spPr>
          <a:xfrm>
            <a:off x="1219200" y="3704492"/>
            <a:ext cx="2133600" cy="10785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Big Data</a:t>
            </a:r>
            <a:endParaRPr lang="en-IN" sz="2400" b="1" dirty="0"/>
          </a:p>
        </p:txBody>
      </p:sp>
      <p:sp>
        <p:nvSpPr>
          <p:cNvPr id="11" name="Oval 10">
            <a:extLst>
              <a:ext uri="{FF2B5EF4-FFF2-40B4-BE49-F238E27FC236}">
                <a16:creationId xmlns:a16="http://schemas.microsoft.com/office/drawing/2014/main" id="{75F7AC13-676B-4A46-8605-D9F811C39C88}"/>
              </a:ext>
            </a:extLst>
          </p:cNvPr>
          <p:cNvSpPr/>
          <p:nvPr/>
        </p:nvSpPr>
        <p:spPr>
          <a:xfrm>
            <a:off x="4818181" y="3716216"/>
            <a:ext cx="2133600" cy="10785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a:p>
            <a:pPr algn="ctr"/>
            <a:r>
              <a:rPr lang="en-US" dirty="0"/>
              <a:t>GPUs </a:t>
            </a:r>
            <a:endParaRPr lang="en-IN" dirty="0"/>
          </a:p>
        </p:txBody>
      </p:sp>
      <p:sp>
        <p:nvSpPr>
          <p:cNvPr id="12" name="Oval 11">
            <a:extLst>
              <a:ext uri="{FF2B5EF4-FFF2-40B4-BE49-F238E27FC236}">
                <a16:creationId xmlns:a16="http://schemas.microsoft.com/office/drawing/2014/main" id="{2676EA71-6D90-41D4-AE6F-DAEDF5722192}"/>
              </a:ext>
            </a:extLst>
          </p:cNvPr>
          <p:cNvSpPr/>
          <p:nvPr/>
        </p:nvSpPr>
        <p:spPr>
          <a:xfrm>
            <a:off x="8170985" y="3704491"/>
            <a:ext cx="2133600" cy="107852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a:p>
            <a:pPr algn="ctr"/>
            <a:r>
              <a:rPr lang="en-US" dirty="0"/>
              <a:t>New models and toolboxes</a:t>
            </a:r>
            <a:endParaRPr lang="en-IN" dirty="0"/>
          </a:p>
        </p:txBody>
      </p:sp>
      <p:pic>
        <p:nvPicPr>
          <p:cNvPr id="13" name="Picture 12">
            <a:extLst>
              <a:ext uri="{FF2B5EF4-FFF2-40B4-BE49-F238E27FC236}">
                <a16:creationId xmlns:a16="http://schemas.microsoft.com/office/drawing/2014/main" id="{AB9AB273-9C6C-4C44-B1E1-C8716D243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83" y="5380890"/>
            <a:ext cx="2936633" cy="1258557"/>
          </a:xfrm>
          <a:prstGeom prst="rect">
            <a:avLst/>
          </a:prstGeom>
        </p:spPr>
      </p:pic>
      <p:pic>
        <p:nvPicPr>
          <p:cNvPr id="14" name="Picture 13" descr="A picture containing text, electronics, circuit&#10;&#10;Description automatically generated">
            <a:extLst>
              <a:ext uri="{FF2B5EF4-FFF2-40B4-BE49-F238E27FC236}">
                <a16:creationId xmlns:a16="http://schemas.microsoft.com/office/drawing/2014/main" id="{AC4DDCA4-B46A-46DF-90F4-8E9A9DC32C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94" y="5210068"/>
            <a:ext cx="2847975" cy="1600200"/>
          </a:xfrm>
          <a:prstGeom prst="rect">
            <a:avLst/>
          </a:prstGeom>
        </p:spPr>
      </p:pic>
      <p:pic>
        <p:nvPicPr>
          <p:cNvPr id="16" name="Picture 15">
            <a:extLst>
              <a:ext uri="{FF2B5EF4-FFF2-40B4-BE49-F238E27FC236}">
                <a16:creationId xmlns:a16="http://schemas.microsoft.com/office/drawing/2014/main" id="{26E5687E-6E83-4F3A-A77A-45D849A2E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1434" y="5163175"/>
            <a:ext cx="2857500" cy="1600200"/>
          </a:xfrm>
          <a:prstGeom prst="rect">
            <a:avLst/>
          </a:prstGeom>
        </p:spPr>
      </p:pic>
      <p:sp>
        <p:nvSpPr>
          <p:cNvPr id="3" name="Slide Number Placeholder 2">
            <a:extLst>
              <a:ext uri="{FF2B5EF4-FFF2-40B4-BE49-F238E27FC236}">
                <a16:creationId xmlns:a16="http://schemas.microsoft.com/office/drawing/2014/main" id="{02BEA13B-CF84-45FF-868F-4E6762B5EA2C}"/>
              </a:ext>
            </a:extLst>
          </p:cNvPr>
          <p:cNvSpPr>
            <a:spLocks noGrp="1"/>
          </p:cNvSpPr>
          <p:nvPr>
            <p:ph type="sldNum" sz="quarter" idx="12"/>
          </p:nvPr>
        </p:nvSpPr>
        <p:spPr/>
        <p:txBody>
          <a:bodyPr/>
          <a:lstStyle/>
          <a:p>
            <a:fld id="{F8D9BD54-7BE9-4F3B-8F4A-CE67E3F85104}" type="slidenum">
              <a:rPr lang="en-IN" smtClean="0"/>
              <a:t>10</a:t>
            </a:fld>
            <a:endParaRPr lang="en-IN"/>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5A254A0-5985-B8FA-13E2-DBC6968CA45D}"/>
                  </a:ext>
                </a:extLst>
              </p14:cNvPr>
              <p14:cNvContentPartPr/>
              <p14:nvPr/>
            </p14:nvContentPartPr>
            <p14:xfrm>
              <a:off x="2647440" y="1134360"/>
              <a:ext cx="8422560" cy="3892680"/>
            </p14:xfrm>
          </p:contentPart>
        </mc:Choice>
        <mc:Fallback>
          <p:pic>
            <p:nvPicPr>
              <p:cNvPr id="4" name="Ink 3">
                <a:extLst>
                  <a:ext uri="{FF2B5EF4-FFF2-40B4-BE49-F238E27FC236}">
                    <a16:creationId xmlns:a16="http://schemas.microsoft.com/office/drawing/2014/main" id="{15A254A0-5985-B8FA-13E2-DBC6968CA45D}"/>
                  </a:ext>
                </a:extLst>
              </p:cNvPr>
              <p:cNvPicPr/>
              <p:nvPr/>
            </p:nvPicPr>
            <p:blipFill>
              <a:blip r:embed="rId7"/>
              <a:stretch>
                <a:fillRect/>
              </a:stretch>
            </p:blipFill>
            <p:spPr>
              <a:xfrm>
                <a:off x="2638080" y="1125000"/>
                <a:ext cx="8441280" cy="3911400"/>
              </a:xfrm>
              <a:prstGeom prst="rect">
                <a:avLst/>
              </a:prstGeom>
            </p:spPr>
          </p:pic>
        </mc:Fallback>
      </mc:AlternateContent>
    </p:spTree>
    <p:extLst>
      <p:ext uri="{BB962C8B-B14F-4D97-AF65-F5344CB8AC3E}">
        <p14:creationId xmlns:p14="http://schemas.microsoft.com/office/powerpoint/2010/main" val="1443157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Deep Learning </a:t>
            </a:r>
            <a:r>
              <a:rPr lang="en-US" sz="4000" dirty="0">
                <a:solidFill>
                  <a:srgbClr val="FFFFFF"/>
                </a:solidFill>
              </a:rPr>
              <a:t>applications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2" descr="cat.jpg">
            <a:extLst>
              <a:ext uri="{FF2B5EF4-FFF2-40B4-BE49-F238E27FC236}">
                <a16:creationId xmlns:a16="http://schemas.microsoft.com/office/drawing/2014/main" id="{4B467921-67BD-4F94-B0C4-70C271FACC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875" y="1941613"/>
            <a:ext cx="3048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4" descr="cat2.jpg">
            <a:extLst>
              <a:ext uri="{FF2B5EF4-FFF2-40B4-BE49-F238E27FC236}">
                <a16:creationId xmlns:a16="http://schemas.microsoft.com/office/drawing/2014/main" id="{08F7ABB9-8959-45F6-8878-0796F9C6DD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9376" y="3834885"/>
            <a:ext cx="3238500" cy="249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7">
            <a:extLst>
              <a:ext uri="{FF2B5EF4-FFF2-40B4-BE49-F238E27FC236}">
                <a16:creationId xmlns:a16="http://schemas.microsoft.com/office/drawing/2014/main" id="{AF203287-4C84-471B-A22C-789982F6C6FE}"/>
              </a:ext>
            </a:extLst>
          </p:cNvPr>
          <p:cNvSpPr txBox="1">
            <a:spLocks noChangeArrowheads="1"/>
          </p:cNvSpPr>
          <p:nvPr/>
        </p:nvSpPr>
        <p:spPr bwMode="auto">
          <a:xfrm>
            <a:off x="3726875" y="1941613"/>
            <a:ext cx="3143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400" b="1">
                <a:solidFill>
                  <a:srgbClr val="002060"/>
                </a:solidFill>
                <a:latin typeface="Cambria" panose="02040503050406030204" pitchFamily="18" charset="0"/>
              </a:rPr>
              <a:t>Classification</a:t>
            </a:r>
          </a:p>
        </p:txBody>
      </p:sp>
      <p:sp>
        <p:nvSpPr>
          <p:cNvPr id="23" name="TextBox 18">
            <a:extLst>
              <a:ext uri="{FF2B5EF4-FFF2-40B4-BE49-F238E27FC236}">
                <a16:creationId xmlns:a16="http://schemas.microsoft.com/office/drawing/2014/main" id="{5422C549-B911-4991-86BE-DC2FCD4E3032}"/>
              </a:ext>
            </a:extLst>
          </p:cNvPr>
          <p:cNvSpPr txBox="1">
            <a:spLocks noChangeArrowheads="1"/>
          </p:cNvSpPr>
          <p:nvPr/>
        </p:nvSpPr>
        <p:spPr bwMode="auto">
          <a:xfrm>
            <a:off x="4393626" y="3834885"/>
            <a:ext cx="4191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400" b="1">
                <a:solidFill>
                  <a:srgbClr val="002060"/>
                </a:solidFill>
                <a:latin typeface="Cambria" panose="02040503050406030204" pitchFamily="18" charset="0"/>
              </a:rPr>
              <a:t>Classification + Localization</a:t>
            </a:r>
          </a:p>
        </p:txBody>
      </p:sp>
      <p:sp>
        <p:nvSpPr>
          <p:cNvPr id="3" name="Slide Number Placeholder 2">
            <a:extLst>
              <a:ext uri="{FF2B5EF4-FFF2-40B4-BE49-F238E27FC236}">
                <a16:creationId xmlns:a16="http://schemas.microsoft.com/office/drawing/2014/main" id="{C551699D-CABF-48C6-AC28-77E962863AA4}"/>
              </a:ext>
            </a:extLst>
          </p:cNvPr>
          <p:cNvSpPr>
            <a:spLocks noGrp="1"/>
          </p:cNvSpPr>
          <p:nvPr>
            <p:ph type="sldNum" sz="quarter" idx="12"/>
          </p:nvPr>
        </p:nvSpPr>
        <p:spPr/>
        <p:txBody>
          <a:bodyPr/>
          <a:lstStyle/>
          <a:p>
            <a:fld id="{F8D9BD54-7BE9-4F3B-8F4A-CE67E3F85104}" type="slidenum">
              <a:rPr lang="en-IN" smtClean="0"/>
              <a:t>11</a:t>
            </a:fld>
            <a:endParaRPr lang="en-IN"/>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D6ADD47-F13A-52FB-8274-FAC24ED70C31}"/>
                  </a:ext>
                </a:extLst>
              </p14:cNvPr>
              <p14:cNvContentPartPr/>
              <p14:nvPr/>
            </p14:nvContentPartPr>
            <p14:xfrm>
              <a:off x="3164760" y="3497760"/>
              <a:ext cx="7518600" cy="1770840"/>
            </p14:xfrm>
          </p:contentPart>
        </mc:Choice>
        <mc:Fallback>
          <p:pic>
            <p:nvPicPr>
              <p:cNvPr id="4" name="Ink 3">
                <a:extLst>
                  <a:ext uri="{FF2B5EF4-FFF2-40B4-BE49-F238E27FC236}">
                    <a16:creationId xmlns:a16="http://schemas.microsoft.com/office/drawing/2014/main" id="{0D6ADD47-F13A-52FB-8274-FAC24ED70C31}"/>
                  </a:ext>
                </a:extLst>
              </p:cNvPr>
              <p:cNvPicPr/>
              <p:nvPr/>
            </p:nvPicPr>
            <p:blipFill>
              <a:blip r:embed="rId6"/>
              <a:stretch>
                <a:fillRect/>
              </a:stretch>
            </p:blipFill>
            <p:spPr>
              <a:xfrm>
                <a:off x="3155400" y="3488400"/>
                <a:ext cx="7537320" cy="1789560"/>
              </a:xfrm>
              <a:prstGeom prst="rect">
                <a:avLst/>
              </a:prstGeom>
            </p:spPr>
          </p:pic>
        </mc:Fallback>
      </mc:AlternateContent>
    </p:spTree>
    <p:extLst>
      <p:ext uri="{BB962C8B-B14F-4D97-AF65-F5344CB8AC3E}">
        <p14:creationId xmlns:p14="http://schemas.microsoft.com/office/powerpoint/2010/main" val="4215590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Deep Learning </a:t>
            </a:r>
            <a:r>
              <a:rPr lang="en-US" sz="4000" dirty="0">
                <a:solidFill>
                  <a:srgbClr val="FFFFFF"/>
                </a:solidFill>
              </a:rPr>
              <a:t>applications</a:t>
            </a:r>
            <a:endParaRPr lang="en-US" sz="4000" kern="1200" dirty="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5" descr="cat3.jpg">
            <a:extLst>
              <a:ext uri="{FF2B5EF4-FFF2-40B4-BE49-F238E27FC236}">
                <a16:creationId xmlns:a16="http://schemas.microsoft.com/office/drawing/2014/main" id="{0A9753D0-C779-4039-8A27-6C38ADB4CA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83854"/>
            <a:ext cx="3100917" cy="238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B0ADA669-73A1-416E-BE76-80B517CD7BE0}"/>
              </a:ext>
            </a:extLst>
          </p:cNvPr>
          <p:cNvSpPr txBox="1">
            <a:spLocks noChangeArrowheads="1"/>
          </p:cNvSpPr>
          <p:nvPr/>
        </p:nvSpPr>
        <p:spPr bwMode="auto">
          <a:xfrm>
            <a:off x="3810000" y="1683855"/>
            <a:ext cx="3143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400" b="1" dirty="0">
                <a:solidFill>
                  <a:srgbClr val="002060"/>
                </a:solidFill>
                <a:latin typeface="Cambria" panose="02040503050406030204" pitchFamily="18" charset="0"/>
              </a:rPr>
              <a:t>Object Detection</a:t>
            </a:r>
          </a:p>
        </p:txBody>
      </p:sp>
      <p:sp>
        <p:nvSpPr>
          <p:cNvPr id="24" name="TextBox 9">
            <a:extLst>
              <a:ext uri="{FF2B5EF4-FFF2-40B4-BE49-F238E27FC236}">
                <a16:creationId xmlns:a16="http://schemas.microsoft.com/office/drawing/2014/main" id="{91DBE2FA-CD27-48B7-B91E-4D0727DCCC45}"/>
              </a:ext>
            </a:extLst>
          </p:cNvPr>
          <p:cNvSpPr txBox="1">
            <a:spLocks noChangeArrowheads="1"/>
          </p:cNvSpPr>
          <p:nvPr/>
        </p:nvSpPr>
        <p:spPr bwMode="auto">
          <a:xfrm>
            <a:off x="3974122" y="4802188"/>
            <a:ext cx="31432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400" b="1" dirty="0">
                <a:solidFill>
                  <a:srgbClr val="002060"/>
                </a:solidFill>
                <a:latin typeface="Cambria" panose="02040503050406030204" pitchFamily="18" charset="0"/>
              </a:rPr>
              <a:t>Speech Recognition</a:t>
            </a:r>
          </a:p>
          <a:p>
            <a:pPr eaLnBrk="1" hangingPunct="1">
              <a:spcBef>
                <a:spcPct val="0"/>
              </a:spcBef>
              <a:buFontTx/>
              <a:buNone/>
            </a:pPr>
            <a:r>
              <a:rPr lang="en-IN" altLang="en-US" sz="2400" b="1" dirty="0">
                <a:solidFill>
                  <a:srgbClr val="002060"/>
                </a:solidFill>
                <a:latin typeface="Cambria" panose="02040503050406030204" pitchFamily="18" charset="0"/>
              </a:rPr>
              <a:t>Voice assistant</a:t>
            </a:r>
          </a:p>
        </p:txBody>
      </p:sp>
      <p:pic>
        <p:nvPicPr>
          <p:cNvPr id="25" name="Picture 11" descr="speech.png">
            <a:extLst>
              <a:ext uri="{FF2B5EF4-FFF2-40B4-BE49-F238E27FC236}">
                <a16:creationId xmlns:a16="http://schemas.microsoft.com/office/drawing/2014/main" id="{846D8241-B512-45C1-A294-312BEA2C3D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0995" y="4376831"/>
            <a:ext cx="3175000" cy="238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outdoor, street, city&#10;&#10;Description automatically generated">
            <a:extLst>
              <a:ext uri="{FF2B5EF4-FFF2-40B4-BE49-F238E27FC236}">
                <a16:creationId xmlns:a16="http://schemas.microsoft.com/office/drawing/2014/main" id="{7C1264ED-A5FA-4554-B3BC-9E45CED12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1609" y="2694049"/>
            <a:ext cx="4194209" cy="2791055"/>
          </a:xfrm>
          <a:prstGeom prst="rect">
            <a:avLst/>
          </a:prstGeom>
        </p:spPr>
      </p:pic>
      <p:sp>
        <p:nvSpPr>
          <p:cNvPr id="18" name="TextBox 9">
            <a:extLst>
              <a:ext uri="{FF2B5EF4-FFF2-40B4-BE49-F238E27FC236}">
                <a16:creationId xmlns:a16="http://schemas.microsoft.com/office/drawing/2014/main" id="{57F3FF28-FA0A-4A69-88D5-3A04F64615F8}"/>
              </a:ext>
            </a:extLst>
          </p:cNvPr>
          <p:cNvSpPr txBox="1">
            <a:spLocks noChangeArrowheads="1"/>
          </p:cNvSpPr>
          <p:nvPr/>
        </p:nvSpPr>
        <p:spPr bwMode="auto">
          <a:xfrm>
            <a:off x="8486273" y="5590108"/>
            <a:ext cx="3143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IN" altLang="en-US" sz="2400" b="1" dirty="0">
                <a:solidFill>
                  <a:srgbClr val="002060"/>
                </a:solidFill>
                <a:latin typeface="Cambria" panose="02040503050406030204" pitchFamily="18" charset="0"/>
              </a:rPr>
              <a:t>Self-driving cars</a:t>
            </a:r>
          </a:p>
        </p:txBody>
      </p:sp>
      <p:sp>
        <p:nvSpPr>
          <p:cNvPr id="3" name="Slide Number Placeholder 2">
            <a:extLst>
              <a:ext uri="{FF2B5EF4-FFF2-40B4-BE49-F238E27FC236}">
                <a16:creationId xmlns:a16="http://schemas.microsoft.com/office/drawing/2014/main" id="{440791A0-F1C2-46AC-99A1-F4DAAEF09DAD}"/>
              </a:ext>
            </a:extLst>
          </p:cNvPr>
          <p:cNvSpPr>
            <a:spLocks noGrp="1"/>
          </p:cNvSpPr>
          <p:nvPr>
            <p:ph type="sldNum" sz="quarter" idx="12"/>
          </p:nvPr>
        </p:nvSpPr>
        <p:spPr/>
        <p:txBody>
          <a:bodyPr/>
          <a:lstStyle/>
          <a:p>
            <a:fld id="{F8D9BD54-7BE9-4F3B-8F4A-CE67E3F85104}" type="slidenum">
              <a:rPr lang="en-IN" smtClean="0"/>
              <a:t>12</a:t>
            </a:fld>
            <a:endParaRPr lang="en-IN"/>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2C961B9-554F-CCA4-A1EE-4AF2B7189D98}"/>
                  </a:ext>
                </a:extLst>
              </p14:cNvPr>
              <p14:cNvContentPartPr/>
              <p14:nvPr/>
            </p14:nvContentPartPr>
            <p14:xfrm>
              <a:off x="4377600" y="2212920"/>
              <a:ext cx="5764320" cy="4022640"/>
            </p14:xfrm>
          </p:contentPart>
        </mc:Choice>
        <mc:Fallback>
          <p:pic>
            <p:nvPicPr>
              <p:cNvPr id="5" name="Ink 4">
                <a:extLst>
                  <a:ext uri="{FF2B5EF4-FFF2-40B4-BE49-F238E27FC236}">
                    <a16:creationId xmlns:a16="http://schemas.microsoft.com/office/drawing/2014/main" id="{02C961B9-554F-CCA4-A1EE-4AF2B7189D98}"/>
                  </a:ext>
                </a:extLst>
              </p:cNvPr>
              <p:cNvPicPr/>
              <p:nvPr/>
            </p:nvPicPr>
            <p:blipFill>
              <a:blip r:embed="rId7"/>
              <a:stretch>
                <a:fillRect/>
              </a:stretch>
            </p:blipFill>
            <p:spPr>
              <a:xfrm>
                <a:off x="4368240" y="2203560"/>
                <a:ext cx="5783040" cy="4041360"/>
              </a:xfrm>
              <a:prstGeom prst="rect">
                <a:avLst/>
              </a:prstGeom>
            </p:spPr>
          </p:pic>
        </mc:Fallback>
      </mc:AlternateContent>
    </p:spTree>
    <p:extLst>
      <p:ext uri="{BB962C8B-B14F-4D97-AF65-F5344CB8AC3E}">
        <p14:creationId xmlns:p14="http://schemas.microsoft.com/office/powerpoint/2010/main" val="11839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Artificial Neural Network (ANN)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lstStyle/>
          <a:p>
            <a:pPr marL="0" indent="0">
              <a:buNone/>
            </a:pPr>
            <a:r>
              <a:rPr lang="en-US" b="1" dirty="0"/>
              <a:t>Perceptron</a:t>
            </a:r>
            <a:r>
              <a:rPr lang="en-US" dirty="0"/>
              <a:t> (Single layer neural network) is the structural building block of deep learning models</a:t>
            </a:r>
            <a:endParaRPr lang="en-IN" dirty="0"/>
          </a:p>
        </p:txBody>
      </p:sp>
      <p:pic>
        <p:nvPicPr>
          <p:cNvPr id="20" name="Picture 19" descr="Chart&#10;&#10;Description automatically generated">
            <a:extLst>
              <a:ext uri="{FF2B5EF4-FFF2-40B4-BE49-F238E27FC236}">
                <a16:creationId xmlns:a16="http://schemas.microsoft.com/office/drawing/2014/main" id="{C9103F63-D1B7-43E9-A6B0-9EABD1AFB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114" y="3007179"/>
            <a:ext cx="8973768" cy="3874621"/>
          </a:xfrm>
          <a:prstGeom prst="rect">
            <a:avLst/>
          </a:prstGeom>
        </p:spPr>
      </p:pic>
      <p:sp>
        <p:nvSpPr>
          <p:cNvPr id="3" name="Slide Number Placeholder 2">
            <a:extLst>
              <a:ext uri="{FF2B5EF4-FFF2-40B4-BE49-F238E27FC236}">
                <a16:creationId xmlns:a16="http://schemas.microsoft.com/office/drawing/2014/main" id="{30DB9B07-525C-414F-9486-D7F0EC478A81}"/>
              </a:ext>
            </a:extLst>
          </p:cNvPr>
          <p:cNvSpPr>
            <a:spLocks noGrp="1"/>
          </p:cNvSpPr>
          <p:nvPr>
            <p:ph type="sldNum" sz="quarter" idx="12"/>
          </p:nvPr>
        </p:nvSpPr>
        <p:spPr/>
        <p:txBody>
          <a:bodyPr/>
          <a:lstStyle/>
          <a:p>
            <a:fld id="{F8D9BD54-7BE9-4F3B-8F4A-CE67E3F85104}" type="slidenum">
              <a:rPr lang="en-IN" smtClean="0"/>
              <a:t>13</a:t>
            </a:fld>
            <a:endParaRPr lang="en-IN"/>
          </a:p>
        </p:txBody>
      </p:sp>
      <p:sp>
        <p:nvSpPr>
          <p:cNvPr id="5" name="TextBox 4">
            <a:extLst>
              <a:ext uri="{FF2B5EF4-FFF2-40B4-BE49-F238E27FC236}">
                <a16:creationId xmlns:a16="http://schemas.microsoft.com/office/drawing/2014/main" id="{0C8AFD1E-78B5-D921-1447-09E91A9EE850}"/>
              </a:ext>
            </a:extLst>
          </p:cNvPr>
          <p:cNvSpPr txBox="1"/>
          <p:nvPr/>
        </p:nvSpPr>
        <p:spPr>
          <a:xfrm>
            <a:off x="6032258" y="2782669"/>
            <a:ext cx="6092456" cy="646331"/>
          </a:xfrm>
          <a:prstGeom prst="rect">
            <a:avLst/>
          </a:prstGeom>
          <a:noFill/>
        </p:spPr>
        <p:txBody>
          <a:bodyPr wrap="square">
            <a:spAutoFit/>
          </a:bodyPr>
          <a:lstStyle/>
          <a:p>
            <a:r>
              <a:rPr lang="en-US" dirty="0"/>
              <a:t>Bias is nothing but threshold term and it helps us to shift out input to the activation function to the left or to the right.</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9CA760D-2842-055A-0035-3B50F0D1F517}"/>
                  </a:ext>
                </a:extLst>
              </p14:cNvPr>
              <p14:cNvContentPartPr/>
              <p14:nvPr/>
            </p14:nvContentPartPr>
            <p14:xfrm>
              <a:off x="936000" y="2066400"/>
              <a:ext cx="11116080" cy="3967200"/>
            </p14:xfrm>
          </p:contentPart>
        </mc:Choice>
        <mc:Fallback>
          <p:pic>
            <p:nvPicPr>
              <p:cNvPr id="4" name="Ink 3">
                <a:extLst>
                  <a:ext uri="{FF2B5EF4-FFF2-40B4-BE49-F238E27FC236}">
                    <a16:creationId xmlns:a16="http://schemas.microsoft.com/office/drawing/2014/main" id="{79CA760D-2842-055A-0035-3B50F0D1F517}"/>
                  </a:ext>
                </a:extLst>
              </p:cNvPr>
              <p:cNvPicPr/>
              <p:nvPr/>
            </p:nvPicPr>
            <p:blipFill>
              <a:blip r:embed="rId5"/>
              <a:stretch>
                <a:fillRect/>
              </a:stretch>
            </p:blipFill>
            <p:spPr>
              <a:xfrm>
                <a:off x="926640" y="2057040"/>
                <a:ext cx="11134800" cy="3985920"/>
              </a:xfrm>
              <a:prstGeom prst="rect">
                <a:avLst/>
              </a:prstGeom>
            </p:spPr>
          </p:pic>
        </mc:Fallback>
      </mc:AlternateContent>
    </p:spTree>
    <p:extLst>
      <p:ext uri="{BB962C8B-B14F-4D97-AF65-F5344CB8AC3E}">
        <p14:creationId xmlns:p14="http://schemas.microsoft.com/office/powerpoint/2010/main" val="2705840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Artificial Neural Network (ANN)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lstStyle/>
          <a:p>
            <a:pPr marL="0" indent="0">
              <a:buNone/>
            </a:pPr>
            <a:r>
              <a:rPr lang="en-US" dirty="0"/>
              <a:t>Neuron forward pass</a:t>
            </a:r>
            <a:endParaRPr lang="en-IN" dirty="0"/>
          </a:p>
        </p:txBody>
      </p:sp>
      <p:pic>
        <p:nvPicPr>
          <p:cNvPr id="10" name="Picture 9">
            <a:extLst>
              <a:ext uri="{FF2B5EF4-FFF2-40B4-BE49-F238E27FC236}">
                <a16:creationId xmlns:a16="http://schemas.microsoft.com/office/drawing/2014/main" id="{16474907-4DA8-4949-A5D3-DFEB47705B89}"/>
              </a:ext>
            </a:extLst>
          </p:cNvPr>
          <p:cNvPicPr>
            <a:picLocks noChangeAspect="1"/>
          </p:cNvPicPr>
          <p:nvPr/>
        </p:nvPicPr>
        <p:blipFill rotWithShape="1">
          <a:blip r:embed="rId3"/>
          <a:srcRect l="21721" t="14225" r="30454" b="10630"/>
          <a:stretch/>
        </p:blipFill>
        <p:spPr>
          <a:xfrm>
            <a:off x="3895105" y="2815157"/>
            <a:ext cx="3978235" cy="3514391"/>
          </a:xfrm>
          <a:prstGeom prst="rect">
            <a:avLst/>
          </a:prstGeom>
        </p:spPr>
      </p:pic>
      <p:sp>
        <p:nvSpPr>
          <p:cNvPr id="3" name="Slide Number Placeholder 2">
            <a:extLst>
              <a:ext uri="{FF2B5EF4-FFF2-40B4-BE49-F238E27FC236}">
                <a16:creationId xmlns:a16="http://schemas.microsoft.com/office/drawing/2014/main" id="{D56C6CDD-75EF-4737-A128-A0F9651229E6}"/>
              </a:ext>
            </a:extLst>
          </p:cNvPr>
          <p:cNvSpPr>
            <a:spLocks noGrp="1"/>
          </p:cNvSpPr>
          <p:nvPr>
            <p:ph type="sldNum" sz="quarter" idx="12"/>
          </p:nvPr>
        </p:nvSpPr>
        <p:spPr/>
        <p:txBody>
          <a:bodyPr/>
          <a:lstStyle/>
          <a:p>
            <a:fld id="{F8D9BD54-7BE9-4F3B-8F4A-CE67E3F85104}" type="slidenum">
              <a:rPr lang="en-IN" smtClean="0"/>
              <a:t>14</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3472182-7BD7-76E9-E138-F45BB9754B4A}"/>
                  </a:ext>
                </a:extLst>
              </p14:cNvPr>
              <p14:cNvContentPartPr/>
              <p14:nvPr/>
            </p14:nvContentPartPr>
            <p14:xfrm>
              <a:off x="5127840" y="6320520"/>
              <a:ext cx="2278800" cy="301320"/>
            </p14:xfrm>
          </p:contentPart>
        </mc:Choice>
        <mc:Fallback>
          <p:pic>
            <p:nvPicPr>
              <p:cNvPr id="4" name="Ink 3">
                <a:extLst>
                  <a:ext uri="{FF2B5EF4-FFF2-40B4-BE49-F238E27FC236}">
                    <a16:creationId xmlns:a16="http://schemas.microsoft.com/office/drawing/2014/main" id="{A3472182-7BD7-76E9-E138-F45BB9754B4A}"/>
                  </a:ext>
                </a:extLst>
              </p:cNvPr>
              <p:cNvPicPr/>
              <p:nvPr/>
            </p:nvPicPr>
            <p:blipFill>
              <a:blip r:embed="rId5"/>
              <a:stretch>
                <a:fillRect/>
              </a:stretch>
            </p:blipFill>
            <p:spPr>
              <a:xfrm>
                <a:off x="5118480" y="6311160"/>
                <a:ext cx="2297520" cy="320040"/>
              </a:xfrm>
              <a:prstGeom prst="rect">
                <a:avLst/>
              </a:prstGeom>
            </p:spPr>
          </p:pic>
        </mc:Fallback>
      </mc:AlternateContent>
    </p:spTree>
    <p:extLst>
      <p:ext uri="{BB962C8B-B14F-4D97-AF65-F5344CB8AC3E}">
        <p14:creationId xmlns:p14="http://schemas.microsoft.com/office/powerpoint/2010/main" val="417593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Artificial Neural Network (ANN)</a:t>
            </a:r>
          </a:p>
        </p:txBody>
      </p:sp>
      <p:pic>
        <p:nvPicPr>
          <p:cNvPr id="12" name="Picture 11" descr="Chart&#10;&#10;Description automatically generated">
            <a:extLst>
              <a:ext uri="{FF2B5EF4-FFF2-40B4-BE49-F238E27FC236}">
                <a16:creationId xmlns:a16="http://schemas.microsoft.com/office/drawing/2014/main" id="{782E57C5-B31C-4CD5-88BF-93EA55080259}"/>
              </a:ext>
            </a:extLst>
          </p:cNvPr>
          <p:cNvPicPr>
            <a:picLocks noChangeAspect="1"/>
          </p:cNvPicPr>
          <p:nvPr/>
        </p:nvPicPr>
        <p:blipFill rotWithShape="1">
          <a:blip r:embed="rId3">
            <a:extLst>
              <a:ext uri="{28A0092B-C50C-407E-A947-70E740481C1C}">
                <a14:useLocalDpi xmlns:a14="http://schemas.microsoft.com/office/drawing/2010/main" val="0"/>
              </a:ext>
            </a:extLst>
          </a:blip>
          <a:srcRect r="40310"/>
          <a:stretch/>
        </p:blipFill>
        <p:spPr>
          <a:xfrm>
            <a:off x="195324" y="1964032"/>
            <a:ext cx="6575836" cy="4756695"/>
          </a:xfrm>
          <a:prstGeom prst="rect">
            <a:avLst/>
          </a:prstGeom>
        </p:spPr>
      </p:pic>
      <p:pic>
        <p:nvPicPr>
          <p:cNvPr id="13" name="Picture 12">
            <a:extLst>
              <a:ext uri="{FF2B5EF4-FFF2-40B4-BE49-F238E27FC236}">
                <a16:creationId xmlns:a16="http://schemas.microsoft.com/office/drawing/2014/main" id="{31B2DB8E-2CE2-43BD-89C0-A2B1AF9F2AE3}"/>
              </a:ext>
            </a:extLst>
          </p:cNvPr>
          <p:cNvPicPr>
            <a:picLocks noChangeAspect="1"/>
          </p:cNvPicPr>
          <p:nvPr/>
        </p:nvPicPr>
        <p:blipFill rotWithShape="1">
          <a:blip r:embed="rId4"/>
          <a:srcRect l="59231" t="53506" r="12788" b="24261"/>
          <a:stretch/>
        </p:blipFill>
        <p:spPr>
          <a:xfrm>
            <a:off x="6950108" y="3239294"/>
            <a:ext cx="4224744" cy="1887342"/>
          </a:xfrm>
          <a:prstGeom prst="rect">
            <a:avLst/>
          </a:prstGeom>
        </p:spPr>
      </p:pic>
      <p:sp>
        <p:nvSpPr>
          <p:cNvPr id="3" name="Slide Number Placeholder 2">
            <a:extLst>
              <a:ext uri="{FF2B5EF4-FFF2-40B4-BE49-F238E27FC236}">
                <a16:creationId xmlns:a16="http://schemas.microsoft.com/office/drawing/2014/main" id="{5B4FE52B-1DC9-41AC-B8EA-923DA9F7B2CD}"/>
              </a:ext>
            </a:extLst>
          </p:cNvPr>
          <p:cNvSpPr>
            <a:spLocks noGrp="1"/>
          </p:cNvSpPr>
          <p:nvPr>
            <p:ph type="sldNum" sz="quarter" idx="12"/>
          </p:nvPr>
        </p:nvSpPr>
        <p:spPr/>
        <p:txBody>
          <a:bodyPr/>
          <a:lstStyle/>
          <a:p>
            <a:fld id="{F8D9BD54-7BE9-4F3B-8F4A-CE67E3F85104}" type="slidenum">
              <a:rPr lang="en-IN" smtClean="0"/>
              <a:t>15</a:t>
            </a:fld>
            <a:endParaRPr lang="en-IN"/>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1FE5E77-41B7-A157-30F1-02B967604ED5}"/>
                  </a:ext>
                </a:extLst>
              </p14:cNvPr>
              <p14:cNvContentPartPr/>
              <p14:nvPr/>
            </p14:nvContentPartPr>
            <p14:xfrm>
              <a:off x="3513240" y="3254040"/>
              <a:ext cx="6577920" cy="1711080"/>
            </p14:xfrm>
          </p:contentPart>
        </mc:Choice>
        <mc:Fallback>
          <p:pic>
            <p:nvPicPr>
              <p:cNvPr id="4" name="Ink 3">
                <a:extLst>
                  <a:ext uri="{FF2B5EF4-FFF2-40B4-BE49-F238E27FC236}">
                    <a16:creationId xmlns:a16="http://schemas.microsoft.com/office/drawing/2014/main" id="{11FE5E77-41B7-A157-30F1-02B967604ED5}"/>
                  </a:ext>
                </a:extLst>
              </p:cNvPr>
              <p:cNvPicPr/>
              <p:nvPr/>
            </p:nvPicPr>
            <p:blipFill>
              <a:blip r:embed="rId6"/>
              <a:stretch>
                <a:fillRect/>
              </a:stretch>
            </p:blipFill>
            <p:spPr>
              <a:xfrm>
                <a:off x="3503880" y="3244680"/>
                <a:ext cx="6596640" cy="1729800"/>
              </a:xfrm>
              <a:prstGeom prst="rect">
                <a:avLst/>
              </a:prstGeom>
            </p:spPr>
          </p:pic>
        </mc:Fallback>
      </mc:AlternateContent>
    </p:spTree>
    <p:extLst>
      <p:ext uri="{BB962C8B-B14F-4D97-AF65-F5344CB8AC3E}">
        <p14:creationId xmlns:p14="http://schemas.microsoft.com/office/powerpoint/2010/main" val="266723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noAutofit/>
          </a:bodyPr>
          <a:lstStyle/>
          <a:p>
            <a:pPr algn="l" fontAlgn="base"/>
            <a:r>
              <a:rPr lang="en-US" sz="2000" b="0" dirty="0">
                <a:solidFill>
                  <a:srgbClr val="555555"/>
                </a:solidFill>
                <a:effectLst/>
                <a:latin typeface="+mj-lt"/>
              </a:rPr>
              <a:t>A neural network is comprised of layers of nodes and learns to map examples of inputs to outputs.</a:t>
            </a:r>
          </a:p>
          <a:p>
            <a:pPr algn="l" fontAlgn="base"/>
            <a:r>
              <a:rPr lang="en-US" sz="2000" b="0" dirty="0">
                <a:solidFill>
                  <a:srgbClr val="555555"/>
                </a:solidFill>
                <a:effectLst/>
                <a:latin typeface="+mj-lt"/>
              </a:rPr>
              <a:t>For a given node, the inputs are multiplied by the weights in a node and summed together. This value is then transformed via an activation function and defines the specific output or “activation” of the node.</a:t>
            </a:r>
          </a:p>
          <a:p>
            <a:pPr algn="l" fontAlgn="base"/>
            <a:endParaRPr lang="en-US" sz="2000" b="0" dirty="0">
              <a:solidFill>
                <a:srgbClr val="555555"/>
              </a:solidFill>
              <a:effectLst/>
              <a:latin typeface="+mj-lt"/>
            </a:endParaRPr>
          </a:p>
          <a:p>
            <a:pPr algn="l" fontAlgn="base"/>
            <a:r>
              <a:rPr lang="en-US" sz="2000" b="0" dirty="0">
                <a:solidFill>
                  <a:srgbClr val="555555"/>
                </a:solidFill>
                <a:effectLst/>
                <a:latin typeface="+mj-lt"/>
              </a:rPr>
              <a:t>The simplest activation function is referred to as </a:t>
            </a:r>
            <a:r>
              <a:rPr lang="en-US" sz="2000" b="1" dirty="0">
                <a:solidFill>
                  <a:srgbClr val="555555"/>
                </a:solidFill>
                <a:effectLst/>
                <a:latin typeface="+mj-lt"/>
              </a:rPr>
              <a:t>linear activation</a:t>
            </a:r>
            <a:r>
              <a:rPr lang="en-US" sz="2000" b="0" dirty="0">
                <a:solidFill>
                  <a:srgbClr val="555555"/>
                </a:solidFill>
                <a:effectLst/>
                <a:latin typeface="+mj-lt"/>
              </a:rPr>
              <a:t>, where no transform is applied at all. </a:t>
            </a:r>
          </a:p>
          <a:p>
            <a:pPr algn="l" fontAlgn="base"/>
            <a:r>
              <a:rPr lang="en-US" sz="2000" b="0" dirty="0">
                <a:solidFill>
                  <a:srgbClr val="555555"/>
                </a:solidFill>
                <a:effectLst/>
                <a:latin typeface="+mj-lt"/>
              </a:rPr>
              <a:t>A network comprised of only linear activation functions is very easy to train but cannot learn complex mapping functions. Linear activation functions are still used in the output layer for networks that predict a quantity (e.g., regression problems).</a:t>
            </a:r>
          </a:p>
          <a:p>
            <a:pPr algn="l" fontAlgn="base"/>
            <a:r>
              <a:rPr lang="en-US" sz="2000" b="1" dirty="0">
                <a:solidFill>
                  <a:srgbClr val="555555"/>
                </a:solidFill>
                <a:effectLst/>
                <a:latin typeface="+mj-lt"/>
              </a:rPr>
              <a:t>Nonlinear activation functions </a:t>
            </a:r>
            <a:r>
              <a:rPr lang="en-US" sz="2000" b="0" dirty="0">
                <a:solidFill>
                  <a:srgbClr val="555555"/>
                </a:solidFill>
                <a:effectLst/>
                <a:latin typeface="+mj-lt"/>
              </a:rPr>
              <a:t>are preferred as they allow the nodes to learn more complex structures in the data. </a:t>
            </a:r>
          </a:p>
        </p:txBody>
      </p:sp>
      <p:sp>
        <p:nvSpPr>
          <p:cNvPr id="3" name="Slide Number Placeholder 2">
            <a:extLst>
              <a:ext uri="{FF2B5EF4-FFF2-40B4-BE49-F238E27FC236}">
                <a16:creationId xmlns:a16="http://schemas.microsoft.com/office/drawing/2014/main" id="{62C3BAB8-1625-45D9-8AB1-AD8928C0D0B0}"/>
              </a:ext>
            </a:extLst>
          </p:cNvPr>
          <p:cNvSpPr>
            <a:spLocks noGrp="1"/>
          </p:cNvSpPr>
          <p:nvPr>
            <p:ph type="sldNum" sz="quarter" idx="12"/>
          </p:nvPr>
        </p:nvSpPr>
        <p:spPr/>
        <p:txBody>
          <a:bodyPr/>
          <a:lstStyle/>
          <a:p>
            <a:fld id="{F8D9BD54-7BE9-4F3B-8F4A-CE67E3F85104}" type="slidenum">
              <a:rPr lang="en-IN" smtClean="0"/>
              <a:t>16</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20405FB-0C33-7354-3A7D-99F9A0D2749B}"/>
                  </a:ext>
                </a:extLst>
              </p14:cNvPr>
              <p14:cNvContentPartPr/>
              <p14:nvPr/>
            </p14:nvContentPartPr>
            <p14:xfrm>
              <a:off x="1972440" y="2123640"/>
              <a:ext cx="7851240" cy="4031640"/>
            </p14:xfrm>
          </p:contentPart>
        </mc:Choice>
        <mc:Fallback>
          <p:pic>
            <p:nvPicPr>
              <p:cNvPr id="4" name="Ink 3">
                <a:extLst>
                  <a:ext uri="{FF2B5EF4-FFF2-40B4-BE49-F238E27FC236}">
                    <a16:creationId xmlns:a16="http://schemas.microsoft.com/office/drawing/2014/main" id="{920405FB-0C33-7354-3A7D-99F9A0D2749B}"/>
                  </a:ext>
                </a:extLst>
              </p:cNvPr>
              <p:cNvPicPr/>
              <p:nvPr/>
            </p:nvPicPr>
            <p:blipFill>
              <a:blip r:embed="rId4"/>
              <a:stretch>
                <a:fillRect/>
              </a:stretch>
            </p:blipFill>
            <p:spPr>
              <a:xfrm>
                <a:off x="1963080" y="2114280"/>
                <a:ext cx="7869960" cy="4050360"/>
              </a:xfrm>
              <a:prstGeom prst="rect">
                <a:avLst/>
              </a:prstGeom>
            </p:spPr>
          </p:pic>
        </mc:Fallback>
      </mc:AlternateContent>
    </p:spTree>
    <p:extLst>
      <p:ext uri="{BB962C8B-B14F-4D97-AF65-F5344CB8AC3E}">
        <p14:creationId xmlns:p14="http://schemas.microsoft.com/office/powerpoint/2010/main" val="369767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noAutofit/>
          </a:bodyPr>
          <a:lstStyle/>
          <a:p>
            <a:r>
              <a:rPr lang="en-US" sz="2400" dirty="0"/>
              <a:t>Activation function introduce non-linearity in the network</a:t>
            </a:r>
          </a:p>
          <a:p>
            <a:r>
              <a:rPr lang="en-US" sz="2400" dirty="0"/>
              <a:t>Non-linear functions approximate complex functions that make neural networks extremely powerful</a:t>
            </a:r>
            <a:endParaRPr lang="en-IN" sz="2400" dirty="0"/>
          </a:p>
        </p:txBody>
      </p:sp>
      <p:pic>
        <p:nvPicPr>
          <p:cNvPr id="9" name="Picture 8">
            <a:extLst>
              <a:ext uri="{FF2B5EF4-FFF2-40B4-BE49-F238E27FC236}">
                <a16:creationId xmlns:a16="http://schemas.microsoft.com/office/drawing/2014/main" id="{220ADD06-307D-4A39-B9D1-A76D94F54EA2}"/>
              </a:ext>
            </a:extLst>
          </p:cNvPr>
          <p:cNvPicPr>
            <a:picLocks noChangeAspect="1"/>
          </p:cNvPicPr>
          <p:nvPr/>
        </p:nvPicPr>
        <p:blipFill rotWithShape="1">
          <a:blip r:embed="rId3"/>
          <a:srcRect l="22399" t="46305" r="24594" b="13856"/>
          <a:stretch/>
        </p:blipFill>
        <p:spPr>
          <a:xfrm>
            <a:off x="1812376" y="3237804"/>
            <a:ext cx="8567248" cy="3620196"/>
          </a:xfrm>
          <a:prstGeom prst="rect">
            <a:avLst/>
          </a:prstGeom>
        </p:spPr>
      </p:pic>
      <p:sp>
        <p:nvSpPr>
          <p:cNvPr id="3" name="Slide Number Placeholder 2">
            <a:extLst>
              <a:ext uri="{FF2B5EF4-FFF2-40B4-BE49-F238E27FC236}">
                <a16:creationId xmlns:a16="http://schemas.microsoft.com/office/drawing/2014/main" id="{487C5572-8F11-48DF-901F-4994F997EF3C}"/>
              </a:ext>
            </a:extLst>
          </p:cNvPr>
          <p:cNvSpPr>
            <a:spLocks noGrp="1"/>
          </p:cNvSpPr>
          <p:nvPr>
            <p:ph type="sldNum" sz="quarter" idx="12"/>
          </p:nvPr>
        </p:nvSpPr>
        <p:spPr/>
        <p:txBody>
          <a:bodyPr/>
          <a:lstStyle/>
          <a:p>
            <a:fld id="{F8D9BD54-7BE9-4F3B-8F4A-CE67E3F85104}" type="slidenum">
              <a:rPr lang="en-IN" smtClean="0"/>
              <a:t>17</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1D9BE2F-4A50-0FCB-24D2-834368BACA4F}"/>
                  </a:ext>
                </a:extLst>
              </p14:cNvPr>
              <p14:cNvContentPartPr/>
              <p14:nvPr/>
            </p14:nvContentPartPr>
            <p14:xfrm>
              <a:off x="3987360" y="2160000"/>
              <a:ext cx="4115160" cy="943200"/>
            </p14:xfrm>
          </p:contentPart>
        </mc:Choice>
        <mc:Fallback>
          <p:pic>
            <p:nvPicPr>
              <p:cNvPr id="4" name="Ink 3">
                <a:extLst>
                  <a:ext uri="{FF2B5EF4-FFF2-40B4-BE49-F238E27FC236}">
                    <a16:creationId xmlns:a16="http://schemas.microsoft.com/office/drawing/2014/main" id="{F1D9BE2F-4A50-0FCB-24D2-834368BACA4F}"/>
                  </a:ext>
                </a:extLst>
              </p:cNvPr>
              <p:cNvPicPr/>
              <p:nvPr/>
            </p:nvPicPr>
            <p:blipFill>
              <a:blip r:embed="rId5"/>
              <a:stretch>
                <a:fillRect/>
              </a:stretch>
            </p:blipFill>
            <p:spPr>
              <a:xfrm>
                <a:off x="3978000" y="2150640"/>
                <a:ext cx="4133880" cy="961920"/>
              </a:xfrm>
              <a:prstGeom prst="rect">
                <a:avLst/>
              </a:prstGeom>
            </p:spPr>
          </p:pic>
        </mc:Fallback>
      </mc:AlternateContent>
    </p:spTree>
    <p:extLst>
      <p:ext uri="{BB962C8B-B14F-4D97-AF65-F5344CB8AC3E}">
        <p14:creationId xmlns:p14="http://schemas.microsoft.com/office/powerpoint/2010/main" val="358300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Importance of 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noAutofit/>
          </a:bodyPr>
          <a:lstStyle/>
          <a:p>
            <a:pPr marL="0" indent="0">
              <a:buNone/>
            </a:pPr>
            <a:r>
              <a:rPr lang="en-US" sz="2400" dirty="0"/>
              <a:t>Example: Suppose we have a trained network with weights W and two inputs x1 and x2.</a:t>
            </a:r>
            <a:endParaRPr lang="en-IN" sz="2400" dirty="0"/>
          </a:p>
        </p:txBody>
      </p:sp>
      <p:pic>
        <p:nvPicPr>
          <p:cNvPr id="10" name="Picture 9">
            <a:extLst>
              <a:ext uri="{FF2B5EF4-FFF2-40B4-BE49-F238E27FC236}">
                <a16:creationId xmlns:a16="http://schemas.microsoft.com/office/drawing/2014/main" id="{4CAB401D-5607-4386-9ED0-A03CDCF6CB8F}"/>
              </a:ext>
            </a:extLst>
          </p:cNvPr>
          <p:cNvPicPr>
            <a:picLocks noChangeAspect="1"/>
          </p:cNvPicPr>
          <p:nvPr/>
        </p:nvPicPr>
        <p:blipFill rotWithShape="1">
          <a:blip r:embed="rId3"/>
          <a:srcRect l="23412" t="33866" r="20338" b="36029"/>
          <a:stretch/>
        </p:blipFill>
        <p:spPr>
          <a:xfrm>
            <a:off x="1354111" y="3680622"/>
            <a:ext cx="9427886" cy="2836860"/>
          </a:xfrm>
          <a:prstGeom prst="rect">
            <a:avLst/>
          </a:prstGeom>
        </p:spPr>
      </p:pic>
      <p:sp>
        <p:nvSpPr>
          <p:cNvPr id="3" name="Slide Number Placeholder 2">
            <a:extLst>
              <a:ext uri="{FF2B5EF4-FFF2-40B4-BE49-F238E27FC236}">
                <a16:creationId xmlns:a16="http://schemas.microsoft.com/office/drawing/2014/main" id="{B9782F70-9808-4940-8A4E-923A248F328F}"/>
              </a:ext>
            </a:extLst>
          </p:cNvPr>
          <p:cNvSpPr>
            <a:spLocks noGrp="1"/>
          </p:cNvSpPr>
          <p:nvPr>
            <p:ph type="sldNum" sz="quarter" idx="12"/>
          </p:nvPr>
        </p:nvSpPr>
        <p:spPr/>
        <p:txBody>
          <a:bodyPr/>
          <a:lstStyle/>
          <a:p>
            <a:fld id="{F8D9BD54-7BE9-4F3B-8F4A-CE67E3F85104}" type="slidenum">
              <a:rPr lang="en-IN" smtClean="0"/>
              <a:t>18</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7D9B553-882B-42D2-0766-11EF4AA88F21}"/>
                  </a:ext>
                </a:extLst>
              </p14:cNvPr>
              <p14:cNvContentPartPr/>
              <p14:nvPr/>
            </p14:nvContentPartPr>
            <p14:xfrm>
              <a:off x="1105560" y="2284200"/>
              <a:ext cx="8955720" cy="3506040"/>
            </p14:xfrm>
          </p:contentPart>
        </mc:Choice>
        <mc:Fallback>
          <p:pic>
            <p:nvPicPr>
              <p:cNvPr id="4" name="Ink 3">
                <a:extLst>
                  <a:ext uri="{FF2B5EF4-FFF2-40B4-BE49-F238E27FC236}">
                    <a16:creationId xmlns:a16="http://schemas.microsoft.com/office/drawing/2014/main" id="{27D9B553-882B-42D2-0766-11EF4AA88F21}"/>
                  </a:ext>
                </a:extLst>
              </p:cNvPr>
              <p:cNvPicPr/>
              <p:nvPr/>
            </p:nvPicPr>
            <p:blipFill>
              <a:blip r:embed="rId5"/>
              <a:stretch>
                <a:fillRect/>
              </a:stretch>
            </p:blipFill>
            <p:spPr>
              <a:xfrm>
                <a:off x="1096200" y="2274840"/>
                <a:ext cx="8974440" cy="3524760"/>
              </a:xfrm>
              <a:prstGeom prst="rect">
                <a:avLst/>
              </a:prstGeom>
            </p:spPr>
          </p:pic>
        </mc:Fallback>
      </mc:AlternateContent>
    </p:spTree>
    <p:extLst>
      <p:ext uri="{BB962C8B-B14F-4D97-AF65-F5344CB8AC3E}">
        <p14:creationId xmlns:p14="http://schemas.microsoft.com/office/powerpoint/2010/main" val="116698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Importance of 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Content Placeholder 1">
            <a:extLst>
              <a:ext uri="{FF2B5EF4-FFF2-40B4-BE49-F238E27FC236}">
                <a16:creationId xmlns:a16="http://schemas.microsoft.com/office/drawing/2014/main" id="{44077871-EA49-4C91-BCFD-D4D039008A4B}"/>
              </a:ext>
            </a:extLst>
          </p:cNvPr>
          <p:cNvSpPr>
            <a:spLocks noGrp="1"/>
          </p:cNvSpPr>
          <p:nvPr>
            <p:ph idx="1"/>
          </p:nvPr>
        </p:nvSpPr>
        <p:spPr>
          <a:xfrm>
            <a:off x="838200" y="1801825"/>
            <a:ext cx="9999689" cy="4909472"/>
          </a:xfrm>
        </p:spPr>
        <p:txBody>
          <a:bodyPr>
            <a:noAutofit/>
          </a:bodyPr>
          <a:lstStyle/>
          <a:p>
            <a:pPr marL="0" indent="0">
              <a:buNone/>
            </a:pPr>
            <a:r>
              <a:rPr lang="en-US" sz="2400" dirty="0"/>
              <a:t>Till the summation step, if we feed x1=-1 and x2 = 2, we get -6.</a:t>
            </a:r>
            <a:endParaRPr lang="en-IN" sz="2400" dirty="0"/>
          </a:p>
        </p:txBody>
      </p:sp>
      <p:pic>
        <p:nvPicPr>
          <p:cNvPr id="11" name="Picture 10" descr="Chart&#10;&#10;Description automatically generated">
            <a:extLst>
              <a:ext uri="{FF2B5EF4-FFF2-40B4-BE49-F238E27FC236}">
                <a16:creationId xmlns:a16="http://schemas.microsoft.com/office/drawing/2014/main" id="{A7143858-D511-4931-BBDA-7947DE8DE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194" y="2649133"/>
            <a:ext cx="8467607" cy="4062164"/>
          </a:xfrm>
          <a:prstGeom prst="rect">
            <a:avLst/>
          </a:prstGeom>
        </p:spPr>
      </p:pic>
      <p:sp>
        <p:nvSpPr>
          <p:cNvPr id="3" name="Slide Number Placeholder 2">
            <a:extLst>
              <a:ext uri="{FF2B5EF4-FFF2-40B4-BE49-F238E27FC236}">
                <a16:creationId xmlns:a16="http://schemas.microsoft.com/office/drawing/2014/main" id="{B407F1AC-DF95-4E4C-BCDA-C2C6D3FDA9D4}"/>
              </a:ext>
            </a:extLst>
          </p:cNvPr>
          <p:cNvSpPr>
            <a:spLocks noGrp="1"/>
          </p:cNvSpPr>
          <p:nvPr>
            <p:ph type="sldNum" sz="quarter" idx="12"/>
          </p:nvPr>
        </p:nvSpPr>
        <p:spPr/>
        <p:txBody>
          <a:bodyPr/>
          <a:lstStyle/>
          <a:p>
            <a:fld id="{F8D9BD54-7BE9-4F3B-8F4A-CE67E3F85104}" type="slidenum">
              <a:rPr lang="en-IN" smtClean="0"/>
              <a:t>19</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AE0107C-7FE3-21E9-64E6-D28A74DAA62C}"/>
                  </a:ext>
                </a:extLst>
              </p14:cNvPr>
              <p14:cNvContentPartPr/>
              <p14:nvPr/>
            </p14:nvContentPartPr>
            <p14:xfrm>
              <a:off x="5423400" y="1828440"/>
              <a:ext cx="3709800" cy="4870800"/>
            </p14:xfrm>
          </p:contentPart>
        </mc:Choice>
        <mc:Fallback>
          <p:pic>
            <p:nvPicPr>
              <p:cNvPr id="4" name="Ink 3">
                <a:extLst>
                  <a:ext uri="{FF2B5EF4-FFF2-40B4-BE49-F238E27FC236}">
                    <a16:creationId xmlns:a16="http://schemas.microsoft.com/office/drawing/2014/main" id="{0AE0107C-7FE3-21E9-64E6-D28A74DAA62C}"/>
                  </a:ext>
                </a:extLst>
              </p:cNvPr>
              <p:cNvPicPr/>
              <p:nvPr/>
            </p:nvPicPr>
            <p:blipFill>
              <a:blip r:embed="rId5"/>
              <a:stretch>
                <a:fillRect/>
              </a:stretch>
            </p:blipFill>
            <p:spPr>
              <a:xfrm>
                <a:off x="5414040" y="1819080"/>
                <a:ext cx="3728520" cy="4889520"/>
              </a:xfrm>
              <a:prstGeom prst="rect">
                <a:avLst/>
              </a:prstGeom>
            </p:spPr>
          </p:pic>
        </mc:Fallback>
      </mc:AlternateContent>
    </p:spTree>
    <p:extLst>
      <p:ext uri="{BB962C8B-B14F-4D97-AF65-F5344CB8AC3E}">
        <p14:creationId xmlns:p14="http://schemas.microsoft.com/office/powerpoint/2010/main" val="6769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61FFB-B61B-4D55-81FD-2A4988EECDC9}"/>
              </a:ext>
            </a:extLst>
          </p:cNvPr>
          <p:cNvSpPr>
            <a:spLocks noGrp="1"/>
          </p:cNvSpPr>
          <p:nvPr>
            <p:ph type="title"/>
          </p:nvPr>
        </p:nvSpPr>
        <p:spPr>
          <a:xfrm>
            <a:off x="838200" y="365125"/>
            <a:ext cx="10515600" cy="1325563"/>
          </a:xfrm>
        </p:spPr>
        <p:txBody>
          <a:bodyPr>
            <a:normAutofit/>
          </a:bodyPr>
          <a:lstStyle/>
          <a:p>
            <a:r>
              <a:rPr lang="en-US" sz="5400"/>
              <a:t>Outline</a:t>
            </a:r>
            <a:endParaRPr lang="en-I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E36F94-92C5-49C4-89B0-FDCC3A53501B}"/>
              </a:ext>
            </a:extLst>
          </p:cNvPr>
          <p:cNvSpPr>
            <a:spLocks noGrp="1"/>
          </p:cNvSpPr>
          <p:nvPr>
            <p:ph idx="1"/>
          </p:nvPr>
        </p:nvSpPr>
        <p:spPr>
          <a:xfrm>
            <a:off x="838200" y="1929384"/>
            <a:ext cx="10515600" cy="4251960"/>
          </a:xfrm>
        </p:spPr>
        <p:txBody>
          <a:bodyPr>
            <a:normAutofit/>
          </a:bodyPr>
          <a:lstStyle/>
          <a:p>
            <a:r>
              <a:rPr lang="en-US" sz="2200" dirty="0"/>
              <a:t>Introduction to Deep Learning (DL)</a:t>
            </a:r>
          </a:p>
          <a:p>
            <a:r>
              <a:rPr lang="en-US" sz="2200" dirty="0"/>
              <a:t>Why deep learning?</a:t>
            </a:r>
          </a:p>
          <a:p>
            <a:r>
              <a:rPr lang="en-US" sz="2200" dirty="0"/>
              <a:t>Machine learning (ML)</a:t>
            </a:r>
          </a:p>
          <a:p>
            <a:pPr lvl="1"/>
            <a:r>
              <a:rPr lang="en-US" sz="2200" dirty="0"/>
              <a:t>Features</a:t>
            </a:r>
          </a:p>
          <a:p>
            <a:pPr lvl="1"/>
            <a:r>
              <a:rPr lang="en-US" sz="2200" dirty="0"/>
              <a:t>Weights</a:t>
            </a:r>
          </a:p>
          <a:p>
            <a:pPr lvl="1"/>
            <a:r>
              <a:rPr lang="en-US" sz="2200" dirty="0"/>
              <a:t>Artificial Neural Networks (ANN)</a:t>
            </a:r>
          </a:p>
          <a:p>
            <a:pPr lvl="1"/>
            <a:r>
              <a:rPr lang="en-US" sz="2200" dirty="0"/>
              <a:t>Loss function</a:t>
            </a:r>
          </a:p>
          <a:p>
            <a:pPr lvl="1"/>
            <a:r>
              <a:rPr lang="en-US" sz="2200" dirty="0"/>
              <a:t>Cost function</a:t>
            </a:r>
          </a:p>
          <a:p>
            <a:endParaRPr lang="en-US" sz="2200" dirty="0"/>
          </a:p>
          <a:p>
            <a:pPr lvl="1"/>
            <a:endParaRPr lang="en-IN" sz="2200" dirty="0"/>
          </a:p>
        </p:txBody>
      </p:sp>
      <p:sp>
        <p:nvSpPr>
          <p:cNvPr id="4" name="Slide Number Placeholder 3">
            <a:extLst>
              <a:ext uri="{FF2B5EF4-FFF2-40B4-BE49-F238E27FC236}">
                <a16:creationId xmlns:a16="http://schemas.microsoft.com/office/drawing/2014/main" id="{89D42D6E-C1D7-4D2C-B834-CAF70A71EF36}"/>
              </a:ext>
            </a:extLst>
          </p:cNvPr>
          <p:cNvSpPr>
            <a:spLocks noGrp="1"/>
          </p:cNvSpPr>
          <p:nvPr>
            <p:ph type="sldNum" sz="quarter" idx="12"/>
          </p:nvPr>
        </p:nvSpPr>
        <p:spPr/>
        <p:txBody>
          <a:bodyPr/>
          <a:lstStyle/>
          <a:p>
            <a:fld id="{F8D9BD54-7BE9-4F3B-8F4A-CE67E3F85104}" type="slidenum">
              <a:rPr lang="en-IN" smtClean="0"/>
              <a:t>2</a:t>
            </a:fld>
            <a:endParaRPr lang="en-IN"/>
          </a:p>
        </p:txBody>
      </p:sp>
    </p:spTree>
    <p:extLst>
      <p:ext uri="{BB962C8B-B14F-4D97-AF65-F5344CB8AC3E}">
        <p14:creationId xmlns:p14="http://schemas.microsoft.com/office/powerpoint/2010/main" val="3472450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Importance of 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09AB0DD-9005-45CF-8286-691574070679}"/>
              </a:ext>
            </a:extLst>
          </p:cNvPr>
          <p:cNvPicPr>
            <a:picLocks noChangeAspect="1"/>
          </p:cNvPicPr>
          <p:nvPr/>
        </p:nvPicPr>
        <p:blipFill rotWithShape="1">
          <a:blip r:embed="rId3"/>
          <a:srcRect l="5543" t="29362" r="25217" b="16893"/>
          <a:stretch/>
        </p:blipFill>
        <p:spPr>
          <a:xfrm>
            <a:off x="838200" y="2268774"/>
            <a:ext cx="10515600" cy="4589226"/>
          </a:xfrm>
          <a:prstGeom prst="rect">
            <a:avLst/>
          </a:prstGeom>
        </p:spPr>
      </p:pic>
      <p:sp>
        <p:nvSpPr>
          <p:cNvPr id="3" name="Slide Number Placeholder 2">
            <a:extLst>
              <a:ext uri="{FF2B5EF4-FFF2-40B4-BE49-F238E27FC236}">
                <a16:creationId xmlns:a16="http://schemas.microsoft.com/office/drawing/2014/main" id="{9FB276C9-7547-4BB5-83EA-27C1ABCE8EF9}"/>
              </a:ext>
            </a:extLst>
          </p:cNvPr>
          <p:cNvSpPr>
            <a:spLocks noGrp="1"/>
          </p:cNvSpPr>
          <p:nvPr>
            <p:ph type="sldNum" sz="quarter" idx="12"/>
          </p:nvPr>
        </p:nvSpPr>
        <p:spPr/>
        <p:txBody>
          <a:bodyPr/>
          <a:lstStyle/>
          <a:p>
            <a:fld id="{F8D9BD54-7BE9-4F3B-8F4A-CE67E3F85104}" type="slidenum">
              <a:rPr lang="en-IN" smtClean="0"/>
              <a:t>20</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7FAA37A-CEB3-77D9-92E0-78EC1916F840}"/>
                  </a:ext>
                </a:extLst>
              </p14:cNvPr>
              <p14:cNvContentPartPr/>
              <p14:nvPr/>
            </p14:nvContentPartPr>
            <p14:xfrm>
              <a:off x="7306920" y="2036160"/>
              <a:ext cx="2954160" cy="4254120"/>
            </p14:xfrm>
          </p:contentPart>
        </mc:Choice>
        <mc:Fallback>
          <p:pic>
            <p:nvPicPr>
              <p:cNvPr id="4" name="Ink 3">
                <a:extLst>
                  <a:ext uri="{FF2B5EF4-FFF2-40B4-BE49-F238E27FC236}">
                    <a16:creationId xmlns:a16="http://schemas.microsoft.com/office/drawing/2014/main" id="{F7FAA37A-CEB3-77D9-92E0-78EC1916F840}"/>
                  </a:ext>
                </a:extLst>
              </p:cNvPr>
              <p:cNvPicPr/>
              <p:nvPr/>
            </p:nvPicPr>
            <p:blipFill>
              <a:blip r:embed="rId5"/>
              <a:stretch>
                <a:fillRect/>
              </a:stretch>
            </p:blipFill>
            <p:spPr>
              <a:xfrm>
                <a:off x="7297560" y="2026800"/>
                <a:ext cx="2972880" cy="4272840"/>
              </a:xfrm>
              <a:prstGeom prst="rect">
                <a:avLst/>
              </a:prstGeom>
            </p:spPr>
          </p:pic>
        </mc:Fallback>
      </mc:AlternateContent>
    </p:spTree>
    <p:extLst>
      <p:ext uri="{BB962C8B-B14F-4D97-AF65-F5344CB8AC3E}">
        <p14:creationId xmlns:p14="http://schemas.microsoft.com/office/powerpoint/2010/main" val="135685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Non-linear activation function</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1">
            <a:extLst>
              <a:ext uri="{FF2B5EF4-FFF2-40B4-BE49-F238E27FC236}">
                <a16:creationId xmlns:a16="http://schemas.microsoft.com/office/drawing/2014/main" id="{AB9D54A2-4A0F-40F3-860F-5F9EC6F389A8}"/>
              </a:ext>
            </a:extLst>
          </p:cNvPr>
          <p:cNvSpPr>
            <a:spLocks noGrp="1"/>
          </p:cNvSpPr>
          <p:nvPr>
            <p:ph idx="1"/>
          </p:nvPr>
        </p:nvSpPr>
        <p:spPr>
          <a:xfrm>
            <a:off x="699713" y="1942399"/>
            <a:ext cx="10515600" cy="4351338"/>
          </a:xfrm>
        </p:spPr>
        <p:txBody>
          <a:bodyPr>
            <a:normAutofit/>
          </a:bodyPr>
          <a:lstStyle/>
          <a:p>
            <a:pPr marL="742950" lvl="1" indent="-285750" algn="l" fontAlgn="base">
              <a:buFont typeface="Arial" panose="020B0604020202020204" pitchFamily="34" charset="0"/>
              <a:buChar char="•"/>
            </a:pPr>
            <a:endParaRPr lang="en-US" sz="2400" b="0" i="0" dirty="0">
              <a:solidFill>
                <a:srgbClr val="575757"/>
              </a:solidFill>
              <a:effectLst/>
              <a:latin typeface="+mj-lt"/>
              <a:cs typeface="Times New Roman" panose="02020603050405020304" pitchFamily="18" charset="0"/>
            </a:endParaRPr>
          </a:p>
          <a:p>
            <a:pPr marL="742950" lvl="1" indent="-285750" algn="l" fontAlgn="base">
              <a:buFont typeface="Arial" panose="020B0604020202020204" pitchFamily="34" charset="0"/>
              <a:buChar char="•"/>
            </a:pPr>
            <a:r>
              <a:rPr lang="en-US" sz="2400" b="1" i="0" dirty="0">
                <a:solidFill>
                  <a:srgbClr val="575757"/>
                </a:solidFill>
                <a:effectLst/>
                <a:latin typeface="+mj-lt"/>
                <a:cs typeface="Times New Roman" panose="02020603050405020304" pitchFamily="18" charset="0"/>
              </a:rPr>
              <a:t>Unit step function</a:t>
            </a:r>
            <a:r>
              <a:rPr lang="en-US" sz="2400" b="0" i="0" dirty="0">
                <a:solidFill>
                  <a:srgbClr val="575757"/>
                </a:solidFill>
                <a:effectLst/>
                <a:latin typeface="+mj-lt"/>
                <a:cs typeface="Times New Roman" panose="02020603050405020304" pitchFamily="18" charset="0"/>
              </a:rPr>
              <a:t> (Output a 0 or 1)</a:t>
            </a:r>
          </a:p>
          <a:p>
            <a:pPr marL="742950" lvl="1" indent="-285750" algn="l" fontAlgn="base">
              <a:buFont typeface="Arial" panose="020B0604020202020204" pitchFamily="34" charset="0"/>
              <a:buChar char="•"/>
            </a:pPr>
            <a:endParaRPr lang="en-US" sz="2400" b="0" i="0" dirty="0">
              <a:solidFill>
                <a:srgbClr val="575757"/>
              </a:solidFill>
              <a:effectLst/>
              <a:latin typeface="+mj-lt"/>
              <a:cs typeface="Times New Roman" panose="02020603050405020304" pitchFamily="18" charset="0"/>
            </a:endParaRPr>
          </a:p>
          <a:p>
            <a:pPr marL="742950" lvl="1" indent="-285750" algn="l" fontAlgn="base">
              <a:buFont typeface="Arial" panose="020B0604020202020204" pitchFamily="34" charset="0"/>
              <a:buChar char="•"/>
            </a:pPr>
            <a:r>
              <a:rPr lang="en-US" sz="2400" b="1" i="0" dirty="0">
                <a:solidFill>
                  <a:srgbClr val="575757"/>
                </a:solidFill>
                <a:effectLst/>
                <a:latin typeface="+mj-lt"/>
                <a:cs typeface="Times New Roman" panose="02020603050405020304" pitchFamily="18" charset="0"/>
              </a:rPr>
              <a:t>Sigmoid / Logistic function</a:t>
            </a:r>
            <a:r>
              <a:rPr lang="en-US" sz="2400" b="0" i="0" dirty="0">
                <a:solidFill>
                  <a:srgbClr val="575757"/>
                </a:solidFill>
                <a:effectLst/>
                <a:latin typeface="+mj-lt"/>
                <a:cs typeface="Times New Roman" panose="02020603050405020304" pitchFamily="18" charset="0"/>
              </a:rPr>
              <a:t> (S-shaped | Output value between 0 and 1)</a:t>
            </a:r>
          </a:p>
          <a:p>
            <a:pPr marL="742950" lvl="1" indent="-285750" algn="l" fontAlgn="base">
              <a:buFont typeface="Arial" panose="020B0604020202020204" pitchFamily="34" charset="0"/>
              <a:buChar char="•"/>
            </a:pPr>
            <a:endParaRPr lang="en-US" sz="2400" b="0" i="0" dirty="0">
              <a:solidFill>
                <a:srgbClr val="575757"/>
              </a:solidFill>
              <a:effectLst/>
              <a:latin typeface="+mj-lt"/>
              <a:cs typeface="Times New Roman" panose="02020603050405020304" pitchFamily="18" charset="0"/>
            </a:endParaRPr>
          </a:p>
          <a:p>
            <a:pPr marL="742950" lvl="1" indent="-285750" fontAlgn="base"/>
            <a:r>
              <a:rPr lang="en-US" sz="2400" b="1" i="0" dirty="0">
                <a:solidFill>
                  <a:srgbClr val="575757"/>
                </a:solidFill>
                <a:effectLst/>
                <a:latin typeface="+mj-lt"/>
                <a:cs typeface="Times New Roman" panose="02020603050405020304" pitchFamily="18" charset="0"/>
              </a:rPr>
              <a:t>Hyperbolic tangent (tanh) function</a:t>
            </a:r>
            <a:r>
              <a:rPr lang="en-US" sz="2400" i="0" dirty="0">
                <a:solidFill>
                  <a:srgbClr val="575757"/>
                </a:solidFill>
                <a:effectLst/>
                <a:latin typeface="+mj-lt"/>
                <a:cs typeface="Times New Roman" panose="02020603050405020304" pitchFamily="18" charset="0"/>
              </a:rPr>
              <a:t> (Output value between -1 to 1)</a:t>
            </a:r>
            <a:endParaRPr lang="en-US" sz="2400" dirty="0">
              <a:solidFill>
                <a:srgbClr val="575757"/>
              </a:solidFill>
              <a:latin typeface="+mj-lt"/>
              <a:cs typeface="Times New Roman" panose="02020603050405020304" pitchFamily="18" charset="0"/>
            </a:endParaRPr>
          </a:p>
          <a:p>
            <a:pPr marL="742950" lvl="1" indent="-285750" algn="l" fontAlgn="base">
              <a:buFont typeface="Arial" panose="020B0604020202020204" pitchFamily="34" charset="0"/>
              <a:buChar char="•"/>
            </a:pPr>
            <a:endParaRPr lang="en-US" sz="2400" b="1" i="0" dirty="0">
              <a:solidFill>
                <a:srgbClr val="575757"/>
              </a:solidFill>
              <a:effectLst/>
              <a:latin typeface="+mj-lt"/>
              <a:cs typeface="Times New Roman" panose="02020603050405020304" pitchFamily="18" charset="0"/>
            </a:endParaRPr>
          </a:p>
          <a:p>
            <a:pPr marL="742950" lvl="1" indent="-285750" algn="l" fontAlgn="base">
              <a:buFont typeface="Arial" panose="020B0604020202020204" pitchFamily="34" charset="0"/>
              <a:buChar char="•"/>
            </a:pPr>
            <a:r>
              <a:rPr lang="en-US" sz="2400" b="1" i="0" dirty="0">
                <a:solidFill>
                  <a:srgbClr val="575757"/>
                </a:solidFill>
                <a:effectLst/>
                <a:latin typeface="+mj-lt"/>
                <a:cs typeface="Times New Roman" panose="02020603050405020304" pitchFamily="18" charset="0"/>
              </a:rPr>
              <a:t>Rectified linear (</a:t>
            </a:r>
            <a:r>
              <a:rPr lang="en-US" sz="2400" b="1" i="0" dirty="0" err="1">
                <a:solidFill>
                  <a:srgbClr val="575757"/>
                </a:solidFill>
                <a:effectLst/>
                <a:latin typeface="+mj-lt"/>
                <a:cs typeface="Times New Roman" panose="02020603050405020304" pitchFamily="18" charset="0"/>
              </a:rPr>
              <a:t>ReLU</a:t>
            </a:r>
            <a:r>
              <a:rPr lang="en-US" sz="2400" b="1" i="0" dirty="0">
                <a:solidFill>
                  <a:srgbClr val="575757"/>
                </a:solidFill>
                <a:effectLst/>
                <a:latin typeface="+mj-lt"/>
                <a:cs typeface="Times New Roman" panose="02020603050405020304" pitchFamily="18" charset="0"/>
              </a:rPr>
              <a:t>) function</a:t>
            </a:r>
            <a:r>
              <a:rPr lang="en-US" dirty="0">
                <a:solidFill>
                  <a:srgbClr val="575757"/>
                </a:solidFill>
                <a:latin typeface="+mj-lt"/>
                <a:cs typeface="Times New Roman" panose="02020603050405020304" pitchFamily="18" charset="0"/>
              </a:rPr>
              <a:t> (Output value between 0 to infinity)</a:t>
            </a:r>
            <a:endParaRPr lang="en-US" sz="2400" b="0" i="0" dirty="0">
              <a:solidFill>
                <a:srgbClr val="575757"/>
              </a:solidFill>
              <a:effectLst/>
              <a:latin typeface="+mj-lt"/>
              <a:cs typeface="Times New Roman" panose="02020603050405020304" pitchFamily="18" charset="0"/>
            </a:endParaRPr>
          </a:p>
          <a:p>
            <a:pPr lvl="1" algn="l" fontAlgn="base"/>
            <a:endParaRPr lang="en-US" sz="2400" b="0" i="0" dirty="0">
              <a:solidFill>
                <a:srgbClr val="575757"/>
              </a:solidFill>
              <a:effectLst/>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AF04CE99-71B4-4BBA-B7C0-F728173D48E3}"/>
              </a:ext>
            </a:extLst>
          </p:cNvPr>
          <p:cNvSpPr>
            <a:spLocks noGrp="1"/>
          </p:cNvSpPr>
          <p:nvPr>
            <p:ph type="sldNum" sz="quarter" idx="12"/>
          </p:nvPr>
        </p:nvSpPr>
        <p:spPr/>
        <p:txBody>
          <a:bodyPr/>
          <a:lstStyle/>
          <a:p>
            <a:fld id="{F8D9BD54-7BE9-4F3B-8F4A-CE67E3F85104}" type="slidenum">
              <a:rPr lang="en-IN" smtClean="0"/>
              <a:t>21</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7EA2F6F-33C0-585A-ED01-1B831EC3FE84}"/>
                  </a:ext>
                </a:extLst>
              </p14:cNvPr>
              <p14:cNvContentPartPr/>
              <p14:nvPr/>
            </p14:nvContentPartPr>
            <p14:xfrm>
              <a:off x="1116000" y="1891800"/>
              <a:ext cx="9364320" cy="3437640"/>
            </p14:xfrm>
          </p:contentPart>
        </mc:Choice>
        <mc:Fallback>
          <p:pic>
            <p:nvPicPr>
              <p:cNvPr id="4" name="Ink 3">
                <a:extLst>
                  <a:ext uri="{FF2B5EF4-FFF2-40B4-BE49-F238E27FC236}">
                    <a16:creationId xmlns:a16="http://schemas.microsoft.com/office/drawing/2014/main" id="{47EA2F6F-33C0-585A-ED01-1B831EC3FE84}"/>
                  </a:ext>
                </a:extLst>
              </p:cNvPr>
              <p:cNvPicPr/>
              <p:nvPr/>
            </p:nvPicPr>
            <p:blipFill>
              <a:blip r:embed="rId4"/>
              <a:stretch>
                <a:fillRect/>
              </a:stretch>
            </p:blipFill>
            <p:spPr>
              <a:xfrm>
                <a:off x="1106640" y="1882440"/>
                <a:ext cx="9383040" cy="3456360"/>
              </a:xfrm>
              <a:prstGeom prst="rect">
                <a:avLst/>
              </a:prstGeom>
            </p:spPr>
          </p:pic>
        </mc:Fallback>
      </mc:AlternateContent>
    </p:spTree>
    <p:extLst>
      <p:ext uri="{BB962C8B-B14F-4D97-AF65-F5344CB8AC3E}">
        <p14:creationId xmlns:p14="http://schemas.microsoft.com/office/powerpoint/2010/main" val="2823621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Non-linear activation functions</a:t>
            </a:r>
          </a:p>
        </p:txBody>
      </p:sp>
      <p:pic>
        <p:nvPicPr>
          <p:cNvPr id="11" name="Picture 10">
            <a:extLst>
              <a:ext uri="{FF2B5EF4-FFF2-40B4-BE49-F238E27FC236}">
                <a16:creationId xmlns:a16="http://schemas.microsoft.com/office/drawing/2014/main" id="{0510AD96-66B6-4A5B-BA25-1AABEBA71990}"/>
              </a:ext>
            </a:extLst>
          </p:cNvPr>
          <p:cNvPicPr>
            <a:picLocks noChangeAspect="1"/>
          </p:cNvPicPr>
          <p:nvPr/>
        </p:nvPicPr>
        <p:blipFill rotWithShape="1">
          <a:blip r:embed="rId3"/>
          <a:srcRect l="19437" t="53427" r="39815" b="22774"/>
          <a:stretch/>
        </p:blipFill>
        <p:spPr>
          <a:xfrm>
            <a:off x="221673" y="1805311"/>
            <a:ext cx="11277599" cy="3363134"/>
          </a:xfrm>
          <a:prstGeom prst="rect">
            <a:avLst/>
          </a:prstGeom>
        </p:spPr>
      </p:pic>
      <p:sp>
        <p:nvSpPr>
          <p:cNvPr id="5" name="TextBox 4">
            <a:extLst>
              <a:ext uri="{FF2B5EF4-FFF2-40B4-BE49-F238E27FC236}">
                <a16:creationId xmlns:a16="http://schemas.microsoft.com/office/drawing/2014/main" id="{CEE87545-616D-4FF8-AB73-A9E5B241F34C}"/>
              </a:ext>
            </a:extLst>
          </p:cNvPr>
          <p:cNvSpPr txBox="1"/>
          <p:nvPr/>
        </p:nvSpPr>
        <p:spPr>
          <a:xfrm>
            <a:off x="1830698" y="1587699"/>
            <a:ext cx="2113808" cy="369332"/>
          </a:xfrm>
          <a:prstGeom prst="rect">
            <a:avLst/>
          </a:prstGeom>
          <a:noFill/>
        </p:spPr>
        <p:txBody>
          <a:bodyPr wrap="square" rtlCol="0">
            <a:spAutoFit/>
          </a:bodyPr>
          <a:lstStyle/>
          <a:p>
            <a:r>
              <a:rPr lang="en-US" sz="1800" b="1" dirty="0" err="1">
                <a:solidFill>
                  <a:srgbClr val="575757"/>
                </a:solidFill>
                <a:latin typeface="+mj-lt"/>
                <a:cs typeface="Times New Roman" panose="02020603050405020304" pitchFamily="18" charset="0"/>
              </a:rPr>
              <a:t>tf.math.sigmoid</a:t>
            </a:r>
            <a:r>
              <a:rPr lang="en-US" sz="1800" b="1" dirty="0">
                <a:solidFill>
                  <a:srgbClr val="575757"/>
                </a:solidFill>
                <a:latin typeface="+mj-lt"/>
                <a:cs typeface="Times New Roman" panose="02020603050405020304" pitchFamily="18" charset="0"/>
              </a:rPr>
              <a:t>(z)</a:t>
            </a:r>
          </a:p>
        </p:txBody>
      </p:sp>
      <p:sp>
        <p:nvSpPr>
          <p:cNvPr id="13" name="TextBox 12">
            <a:extLst>
              <a:ext uri="{FF2B5EF4-FFF2-40B4-BE49-F238E27FC236}">
                <a16:creationId xmlns:a16="http://schemas.microsoft.com/office/drawing/2014/main" id="{72B37C7F-BAE7-4034-9D76-70A3697FB1DF}"/>
              </a:ext>
            </a:extLst>
          </p:cNvPr>
          <p:cNvSpPr txBox="1"/>
          <p:nvPr/>
        </p:nvSpPr>
        <p:spPr>
          <a:xfrm>
            <a:off x="5039094" y="1591438"/>
            <a:ext cx="2113808" cy="369332"/>
          </a:xfrm>
          <a:prstGeom prst="rect">
            <a:avLst/>
          </a:prstGeom>
          <a:noFill/>
        </p:spPr>
        <p:txBody>
          <a:bodyPr wrap="square" rtlCol="0">
            <a:spAutoFit/>
          </a:bodyPr>
          <a:lstStyle/>
          <a:p>
            <a:r>
              <a:rPr lang="en-US" sz="1800" b="1" i="0" dirty="0" err="1">
                <a:solidFill>
                  <a:srgbClr val="575757"/>
                </a:solidFill>
                <a:effectLst/>
                <a:latin typeface="+mj-lt"/>
                <a:cs typeface="Times New Roman" panose="02020603050405020304" pitchFamily="18" charset="0"/>
              </a:rPr>
              <a:t>tf.math.tanh</a:t>
            </a:r>
            <a:r>
              <a:rPr lang="en-US" sz="1800" b="1" i="0" dirty="0">
                <a:solidFill>
                  <a:srgbClr val="575757"/>
                </a:solidFill>
                <a:effectLst/>
                <a:latin typeface="+mj-lt"/>
                <a:cs typeface="Times New Roman" panose="02020603050405020304" pitchFamily="18" charset="0"/>
              </a:rPr>
              <a:t>(z)</a:t>
            </a:r>
            <a:endParaRPr lang="en-US" sz="1800" b="1" dirty="0">
              <a:solidFill>
                <a:srgbClr val="575757"/>
              </a:solidFill>
              <a:latin typeface="+mj-lt"/>
              <a:cs typeface="Times New Roman" panose="02020603050405020304" pitchFamily="18" charset="0"/>
            </a:endParaRPr>
          </a:p>
        </p:txBody>
      </p:sp>
      <p:sp>
        <p:nvSpPr>
          <p:cNvPr id="14" name="TextBox 13">
            <a:extLst>
              <a:ext uri="{FF2B5EF4-FFF2-40B4-BE49-F238E27FC236}">
                <a16:creationId xmlns:a16="http://schemas.microsoft.com/office/drawing/2014/main" id="{73B9C228-6F1F-49FB-8DE2-BD57CB50AAD9}"/>
              </a:ext>
            </a:extLst>
          </p:cNvPr>
          <p:cNvSpPr txBox="1"/>
          <p:nvPr/>
        </p:nvSpPr>
        <p:spPr>
          <a:xfrm>
            <a:off x="8308862" y="1587699"/>
            <a:ext cx="1673338" cy="369332"/>
          </a:xfrm>
          <a:prstGeom prst="rect">
            <a:avLst/>
          </a:prstGeom>
          <a:noFill/>
        </p:spPr>
        <p:txBody>
          <a:bodyPr wrap="square" rtlCol="0">
            <a:spAutoFit/>
          </a:bodyPr>
          <a:lstStyle/>
          <a:p>
            <a:r>
              <a:rPr lang="en-US" sz="1800" b="1" dirty="0">
                <a:solidFill>
                  <a:srgbClr val="575757"/>
                </a:solidFill>
                <a:latin typeface="+mj-lt"/>
                <a:cs typeface="Times New Roman" panose="02020603050405020304" pitchFamily="18" charset="0"/>
              </a:rPr>
              <a:t>tf.nn.relu(z)</a:t>
            </a:r>
            <a:endParaRPr lang="en-US" sz="1800" b="1" i="0" dirty="0">
              <a:solidFill>
                <a:srgbClr val="575757"/>
              </a:solidFill>
              <a:effectLst/>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227A1AF2-7961-4D56-BD8C-F3F800FB1F4C}"/>
              </a:ext>
            </a:extLst>
          </p:cNvPr>
          <p:cNvSpPr>
            <a:spLocks noGrp="1"/>
          </p:cNvSpPr>
          <p:nvPr>
            <p:ph type="sldNum" sz="quarter" idx="12"/>
          </p:nvPr>
        </p:nvSpPr>
        <p:spPr/>
        <p:txBody>
          <a:bodyPr/>
          <a:lstStyle/>
          <a:p>
            <a:fld id="{F8D9BD54-7BE9-4F3B-8F4A-CE67E3F85104}" type="slidenum">
              <a:rPr lang="en-IN" smtClean="0"/>
              <a:t>22</a:t>
            </a:fld>
            <a:endParaRPr lang="en-IN"/>
          </a:p>
        </p:txBody>
      </p:sp>
      <p:sp>
        <p:nvSpPr>
          <p:cNvPr id="6" name="TextBox 5">
            <a:extLst>
              <a:ext uri="{FF2B5EF4-FFF2-40B4-BE49-F238E27FC236}">
                <a16:creationId xmlns:a16="http://schemas.microsoft.com/office/drawing/2014/main" id="{6B34964D-28F8-57B4-88D5-52889381D5EC}"/>
              </a:ext>
            </a:extLst>
          </p:cNvPr>
          <p:cNvSpPr txBox="1"/>
          <p:nvPr/>
        </p:nvSpPr>
        <p:spPr>
          <a:xfrm>
            <a:off x="77225" y="5126709"/>
            <a:ext cx="4336473" cy="1754326"/>
          </a:xfrm>
          <a:prstGeom prst="rect">
            <a:avLst/>
          </a:prstGeom>
          <a:noFill/>
        </p:spPr>
        <p:txBody>
          <a:bodyPr wrap="square">
            <a:spAutoFit/>
          </a:bodyPr>
          <a:lstStyle/>
          <a:p>
            <a:r>
              <a:rPr lang="en-US" b="1" dirty="0"/>
              <a:t>Output value </a:t>
            </a:r>
            <a:r>
              <a:rPr lang="en-US" dirty="0"/>
              <a:t> between 0 and 1. </a:t>
            </a:r>
          </a:p>
          <a:p>
            <a:r>
              <a:rPr lang="en-US" dirty="0"/>
              <a:t>Used to model probability.</a:t>
            </a:r>
          </a:p>
          <a:p>
            <a:r>
              <a:rPr lang="en-US" dirty="0"/>
              <a:t>Mostly used at the output layer in binary classification problem. (One can set a threshold probability, values above it can be classified as 1 and below it classify as 0.)</a:t>
            </a:r>
          </a:p>
        </p:txBody>
      </p:sp>
      <p:sp>
        <p:nvSpPr>
          <p:cNvPr id="8" name="TextBox 7">
            <a:extLst>
              <a:ext uri="{FF2B5EF4-FFF2-40B4-BE49-F238E27FC236}">
                <a16:creationId xmlns:a16="http://schemas.microsoft.com/office/drawing/2014/main" id="{68F47E48-6541-4C26-022F-E849F382F9AB}"/>
              </a:ext>
            </a:extLst>
          </p:cNvPr>
          <p:cNvSpPr txBox="1"/>
          <p:nvPr/>
        </p:nvSpPr>
        <p:spPr>
          <a:xfrm>
            <a:off x="4413698" y="5195741"/>
            <a:ext cx="3593428" cy="1477328"/>
          </a:xfrm>
          <a:prstGeom prst="rect">
            <a:avLst/>
          </a:prstGeom>
          <a:noFill/>
        </p:spPr>
        <p:txBody>
          <a:bodyPr wrap="square">
            <a:spAutoFit/>
          </a:bodyPr>
          <a:lstStyle/>
          <a:p>
            <a:r>
              <a:rPr lang="en-US" dirty="0"/>
              <a:t>Outputs value between -1 to 1. </a:t>
            </a:r>
          </a:p>
          <a:p>
            <a:r>
              <a:rPr lang="en-US" b="1" dirty="0"/>
              <a:t>Zero-centered. (hence normalized data, therefore faster convergence). Therefore, tanh preferred over sigmoid in hidden layers</a:t>
            </a:r>
            <a:endParaRPr lang="en-US" dirty="0"/>
          </a:p>
        </p:txBody>
      </p:sp>
      <p:sp>
        <p:nvSpPr>
          <p:cNvPr id="10" name="TextBox 9">
            <a:extLst>
              <a:ext uri="{FF2B5EF4-FFF2-40B4-BE49-F238E27FC236}">
                <a16:creationId xmlns:a16="http://schemas.microsoft.com/office/drawing/2014/main" id="{A94A89A0-9E85-8576-C64F-530C913F293F}"/>
              </a:ext>
            </a:extLst>
          </p:cNvPr>
          <p:cNvSpPr txBox="1"/>
          <p:nvPr/>
        </p:nvSpPr>
        <p:spPr>
          <a:xfrm>
            <a:off x="8229599" y="5168445"/>
            <a:ext cx="3491346" cy="1754326"/>
          </a:xfrm>
          <a:prstGeom prst="rect">
            <a:avLst/>
          </a:prstGeom>
          <a:noFill/>
        </p:spPr>
        <p:txBody>
          <a:bodyPr wrap="square">
            <a:spAutoFit/>
          </a:bodyPr>
          <a:lstStyle/>
          <a:p>
            <a:r>
              <a:rPr lang="en-US" dirty="0"/>
              <a:t>Outputs a value between 0 and infinity.</a:t>
            </a:r>
          </a:p>
          <a:p>
            <a:r>
              <a:rPr lang="en-US" dirty="0"/>
              <a:t>Has a gradient of 1 for positive values of x.</a:t>
            </a:r>
          </a:p>
          <a:p>
            <a:r>
              <a:rPr lang="en-US" b="1" i="0" dirty="0">
                <a:solidFill>
                  <a:srgbClr val="273239"/>
                </a:solidFill>
                <a:effectLst/>
                <a:latin typeface="urw-din"/>
              </a:rPr>
              <a:t>Less computationally expensive than tanh and sigmoid.</a:t>
            </a:r>
            <a:endParaRPr lang="en-US" b="1"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E784F0A-09AE-18DC-3B17-91CBC42CA3F8}"/>
                  </a:ext>
                </a:extLst>
              </p14:cNvPr>
              <p14:cNvContentPartPr/>
              <p14:nvPr/>
            </p14:nvContentPartPr>
            <p14:xfrm>
              <a:off x="754560" y="2211840"/>
              <a:ext cx="10863720" cy="4631040"/>
            </p14:xfrm>
          </p:contentPart>
        </mc:Choice>
        <mc:Fallback>
          <p:pic>
            <p:nvPicPr>
              <p:cNvPr id="4" name="Ink 3">
                <a:extLst>
                  <a:ext uri="{FF2B5EF4-FFF2-40B4-BE49-F238E27FC236}">
                    <a16:creationId xmlns:a16="http://schemas.microsoft.com/office/drawing/2014/main" id="{2E784F0A-09AE-18DC-3B17-91CBC42CA3F8}"/>
                  </a:ext>
                </a:extLst>
              </p:cNvPr>
              <p:cNvPicPr/>
              <p:nvPr/>
            </p:nvPicPr>
            <p:blipFill>
              <a:blip r:embed="rId5"/>
              <a:stretch>
                <a:fillRect/>
              </a:stretch>
            </p:blipFill>
            <p:spPr>
              <a:xfrm>
                <a:off x="745200" y="2202480"/>
                <a:ext cx="10882440" cy="4649760"/>
              </a:xfrm>
              <a:prstGeom prst="rect">
                <a:avLst/>
              </a:prstGeom>
            </p:spPr>
          </p:pic>
        </mc:Fallback>
      </mc:AlternateContent>
    </p:spTree>
    <p:extLst>
      <p:ext uri="{BB962C8B-B14F-4D97-AF65-F5344CB8AC3E}">
        <p14:creationId xmlns:p14="http://schemas.microsoft.com/office/powerpoint/2010/main" val="2084218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Non-linear activation functions</a:t>
            </a:r>
          </a:p>
        </p:txBody>
      </p:sp>
      <p:sp>
        <p:nvSpPr>
          <p:cNvPr id="3" name="Slide Number Placeholder 2">
            <a:extLst>
              <a:ext uri="{FF2B5EF4-FFF2-40B4-BE49-F238E27FC236}">
                <a16:creationId xmlns:a16="http://schemas.microsoft.com/office/drawing/2014/main" id="{A9D6F08F-AE15-46FB-8FB8-B445163347F7}"/>
              </a:ext>
            </a:extLst>
          </p:cNvPr>
          <p:cNvSpPr>
            <a:spLocks noGrp="1"/>
          </p:cNvSpPr>
          <p:nvPr>
            <p:ph type="sldNum" sz="quarter" idx="12"/>
          </p:nvPr>
        </p:nvSpPr>
        <p:spPr/>
        <p:txBody>
          <a:bodyPr/>
          <a:lstStyle/>
          <a:p>
            <a:fld id="{F8D9BD54-7BE9-4F3B-8F4A-CE67E3F85104}" type="slidenum">
              <a:rPr lang="en-IN" smtClean="0"/>
              <a:t>23</a:t>
            </a:fld>
            <a:endParaRPr lang="en-IN"/>
          </a:p>
        </p:txBody>
      </p:sp>
      <p:sp>
        <p:nvSpPr>
          <p:cNvPr id="5" name="TextBox 4">
            <a:extLst>
              <a:ext uri="{FF2B5EF4-FFF2-40B4-BE49-F238E27FC236}">
                <a16:creationId xmlns:a16="http://schemas.microsoft.com/office/drawing/2014/main" id="{BB1DA489-E6C6-4C2F-F5B2-9A44906B1969}"/>
              </a:ext>
            </a:extLst>
          </p:cNvPr>
          <p:cNvSpPr txBox="1"/>
          <p:nvPr/>
        </p:nvSpPr>
        <p:spPr>
          <a:xfrm>
            <a:off x="249380" y="1643162"/>
            <a:ext cx="11693236" cy="3139321"/>
          </a:xfrm>
          <a:prstGeom prst="rect">
            <a:avLst/>
          </a:prstGeom>
          <a:noFill/>
        </p:spPr>
        <p:txBody>
          <a:bodyPr wrap="square">
            <a:spAutoFit/>
          </a:bodyPr>
          <a:lstStyle/>
          <a:p>
            <a:r>
              <a:rPr lang="en-US" b="1" i="0" dirty="0">
                <a:solidFill>
                  <a:srgbClr val="292929"/>
                </a:solidFill>
                <a:effectLst/>
                <a:latin typeface="charter"/>
              </a:rPr>
              <a:t>Drawback of Sigmoid and Tanh functions: Vanishing </a:t>
            </a:r>
            <a:r>
              <a:rPr lang="en-US" b="1" i="0">
                <a:solidFill>
                  <a:srgbClr val="292929"/>
                </a:solidFill>
                <a:effectLst/>
                <a:latin typeface="charter"/>
              </a:rPr>
              <a:t>Gradient Problem</a:t>
            </a:r>
            <a:endParaRPr lang="en-US" b="1" i="0" dirty="0">
              <a:solidFill>
                <a:srgbClr val="292929"/>
              </a:solidFill>
              <a:effectLst/>
              <a:latin typeface="charter"/>
            </a:endParaRPr>
          </a:p>
          <a:p>
            <a:endParaRPr lang="en-US" b="1" i="0" dirty="0">
              <a:solidFill>
                <a:srgbClr val="292929"/>
              </a:solidFill>
              <a:effectLst/>
              <a:latin typeface="charter"/>
            </a:endParaRPr>
          </a:p>
          <a:p>
            <a:r>
              <a:rPr lang="en-US" b="0" i="0" dirty="0">
                <a:solidFill>
                  <a:srgbClr val="292929"/>
                </a:solidFill>
                <a:effectLst/>
                <a:latin typeface="charter"/>
              </a:rPr>
              <a:t>One </a:t>
            </a:r>
            <a:r>
              <a:rPr lang="en-US" b="1" i="0" dirty="0">
                <a:solidFill>
                  <a:srgbClr val="292929"/>
                </a:solidFill>
                <a:effectLst/>
                <a:latin typeface="charter"/>
              </a:rPr>
              <a:t>drawback</a:t>
            </a:r>
            <a:r>
              <a:rPr lang="en-US" b="0" i="0" dirty="0">
                <a:solidFill>
                  <a:srgbClr val="292929"/>
                </a:solidFill>
                <a:effectLst/>
                <a:latin typeface="charter"/>
              </a:rPr>
              <a:t> is that in large networks, we have large number of neurons, and computing </a:t>
            </a:r>
            <a:r>
              <a:rPr lang="en-US" b="1" i="0" dirty="0">
                <a:solidFill>
                  <a:srgbClr val="292929"/>
                </a:solidFill>
                <a:effectLst/>
                <a:latin typeface="charter"/>
              </a:rPr>
              <a:t>exponential functions are power intensive and thus it slows down large networks</a:t>
            </a:r>
            <a:r>
              <a:rPr lang="en-US" b="0" i="0" dirty="0">
                <a:solidFill>
                  <a:srgbClr val="292929"/>
                </a:solidFill>
                <a:effectLst/>
                <a:latin typeface="charter"/>
              </a:rPr>
              <a:t>.  Also large portions of the line are almost completely flat, giving very small gradients. This makes the gradient descent incredibly slow if the output is very positive or very negative. This is </a:t>
            </a:r>
            <a:r>
              <a:rPr lang="en-US" b="1" i="0" dirty="0">
                <a:solidFill>
                  <a:srgbClr val="292929"/>
                </a:solidFill>
                <a:effectLst/>
                <a:latin typeface="charter"/>
              </a:rPr>
              <a:t>called saturation and the vanishing gradient problem</a:t>
            </a:r>
            <a:r>
              <a:rPr lang="en-US" b="0" i="0" dirty="0">
                <a:solidFill>
                  <a:srgbClr val="292929"/>
                </a:solidFill>
                <a:effectLst/>
                <a:latin typeface="charter"/>
              </a:rPr>
              <a:t>.</a:t>
            </a:r>
            <a:endParaRPr lang="en-US" b="1" i="0" dirty="0">
              <a:solidFill>
                <a:srgbClr val="292929"/>
              </a:solidFill>
              <a:effectLst/>
              <a:latin typeface="charter"/>
            </a:endParaRPr>
          </a:p>
          <a:p>
            <a:endParaRPr lang="en-US" dirty="0"/>
          </a:p>
          <a:p>
            <a:endParaRPr lang="en-IN" b="1" dirty="0"/>
          </a:p>
          <a:p>
            <a:r>
              <a:rPr lang="en-IN" b="1" dirty="0" err="1"/>
              <a:t>Softmax</a:t>
            </a:r>
            <a:r>
              <a:rPr lang="en-IN" b="1" dirty="0"/>
              <a:t> function </a:t>
            </a:r>
            <a:r>
              <a:rPr lang="en-IN" b="0" dirty="0"/>
              <a:t>is used in multi-class classification task. Because It return probabilities of the input as output. </a:t>
            </a:r>
            <a:r>
              <a:rPr lang="en-US" b="0" i="0" dirty="0">
                <a:solidFill>
                  <a:srgbClr val="000000"/>
                </a:solidFill>
                <a:effectLst/>
                <a:latin typeface="EB Garamond" panose="020B0604020202020204" pitchFamily="2" charset="0"/>
              </a:rPr>
              <a:t>The probabilities will be used to find out the target class. Final output will be the one with the highest probability. The sum of all these probabilities must be equal to 1.</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B05483B-7709-441E-0760-325C225BACC1}"/>
                  </a:ext>
                </a:extLst>
              </p14:cNvPr>
              <p14:cNvContentPartPr/>
              <p14:nvPr/>
            </p14:nvContentPartPr>
            <p14:xfrm>
              <a:off x="242280" y="2045520"/>
              <a:ext cx="10325520" cy="2523600"/>
            </p14:xfrm>
          </p:contentPart>
        </mc:Choice>
        <mc:Fallback>
          <p:pic>
            <p:nvPicPr>
              <p:cNvPr id="4" name="Ink 3">
                <a:extLst>
                  <a:ext uri="{FF2B5EF4-FFF2-40B4-BE49-F238E27FC236}">
                    <a16:creationId xmlns:a16="http://schemas.microsoft.com/office/drawing/2014/main" id="{3B05483B-7709-441E-0760-325C225BACC1}"/>
                  </a:ext>
                </a:extLst>
              </p:cNvPr>
              <p:cNvPicPr/>
              <p:nvPr/>
            </p:nvPicPr>
            <p:blipFill>
              <a:blip r:embed="rId4"/>
              <a:stretch>
                <a:fillRect/>
              </a:stretch>
            </p:blipFill>
            <p:spPr>
              <a:xfrm>
                <a:off x="232920" y="2036160"/>
                <a:ext cx="10344240" cy="2542320"/>
              </a:xfrm>
              <a:prstGeom prst="rect">
                <a:avLst/>
              </a:prstGeom>
            </p:spPr>
          </p:pic>
        </mc:Fallback>
      </mc:AlternateContent>
    </p:spTree>
    <p:extLst>
      <p:ext uri="{BB962C8B-B14F-4D97-AF65-F5344CB8AC3E}">
        <p14:creationId xmlns:p14="http://schemas.microsoft.com/office/powerpoint/2010/main" val="689431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Non-linear activation functions</a:t>
            </a:r>
          </a:p>
        </p:txBody>
      </p:sp>
      <p:sp>
        <p:nvSpPr>
          <p:cNvPr id="9" name="TextBox 8">
            <a:extLst>
              <a:ext uri="{FF2B5EF4-FFF2-40B4-BE49-F238E27FC236}">
                <a16:creationId xmlns:a16="http://schemas.microsoft.com/office/drawing/2014/main" id="{10954547-CF28-40BF-A38E-B5A0341C255D}"/>
              </a:ext>
            </a:extLst>
          </p:cNvPr>
          <p:cNvSpPr txBox="1"/>
          <p:nvPr/>
        </p:nvSpPr>
        <p:spPr>
          <a:xfrm>
            <a:off x="807522" y="1822348"/>
            <a:ext cx="10759043" cy="4985980"/>
          </a:xfrm>
          <a:prstGeom prst="rect">
            <a:avLst/>
          </a:prstGeom>
          <a:noFill/>
        </p:spPr>
        <p:txBody>
          <a:bodyPr wrap="square">
            <a:spAutoFit/>
          </a:bodyPr>
          <a:lstStyle/>
          <a:p>
            <a:pPr algn="l" fontAlgn="base"/>
            <a:endParaRPr lang="en-US" sz="2400" dirty="0">
              <a:solidFill>
                <a:srgbClr val="555555"/>
              </a:solidFill>
              <a:latin typeface="+mj-lt"/>
            </a:endParaRPr>
          </a:p>
          <a:p>
            <a:pPr algn="l" fontAlgn="base"/>
            <a:r>
              <a:rPr lang="en-US" sz="2400" b="1" dirty="0">
                <a:solidFill>
                  <a:srgbClr val="555555"/>
                </a:solidFill>
                <a:effectLst/>
                <a:latin typeface="+mj-lt"/>
              </a:rPr>
              <a:t>Sigmoid function</a:t>
            </a:r>
            <a:r>
              <a:rPr lang="en-US" sz="2400" b="0" dirty="0">
                <a:solidFill>
                  <a:srgbClr val="555555"/>
                </a:solidFill>
                <a:effectLst/>
                <a:latin typeface="+mj-lt"/>
              </a:rPr>
              <a:t>: 	Non-zero centered </a:t>
            </a:r>
          </a:p>
          <a:p>
            <a:pPr algn="l" fontAlgn="base"/>
            <a:r>
              <a:rPr lang="en-US" sz="2400" dirty="0">
                <a:solidFill>
                  <a:srgbClr val="555555"/>
                </a:solidFill>
                <a:latin typeface="+mj-lt"/>
              </a:rPr>
              <a:t>			Vanishing gradient problem</a:t>
            </a:r>
          </a:p>
          <a:p>
            <a:pPr algn="l" fontAlgn="base"/>
            <a:endParaRPr lang="en-US" sz="2400" b="0" dirty="0">
              <a:solidFill>
                <a:srgbClr val="555555"/>
              </a:solidFill>
              <a:effectLst/>
              <a:latin typeface="+mj-lt"/>
            </a:endParaRPr>
          </a:p>
          <a:p>
            <a:pPr algn="l" fontAlgn="base"/>
            <a:r>
              <a:rPr lang="en-US" sz="2400" b="1" dirty="0">
                <a:solidFill>
                  <a:srgbClr val="555555"/>
                </a:solidFill>
                <a:latin typeface="+mj-lt"/>
              </a:rPr>
              <a:t>Tanh function</a:t>
            </a:r>
            <a:r>
              <a:rPr lang="en-US" sz="2400" dirty="0">
                <a:solidFill>
                  <a:srgbClr val="555555"/>
                </a:solidFill>
                <a:latin typeface="+mj-lt"/>
              </a:rPr>
              <a:t>: 		Zero-centered</a:t>
            </a:r>
          </a:p>
          <a:p>
            <a:pPr algn="l" fontAlgn="base"/>
            <a:r>
              <a:rPr lang="en-US" sz="2400" b="0" dirty="0">
                <a:solidFill>
                  <a:srgbClr val="555555"/>
                </a:solidFill>
                <a:effectLst/>
                <a:latin typeface="+mj-lt"/>
              </a:rPr>
              <a:t>			Vanishing gradient problem</a:t>
            </a:r>
          </a:p>
          <a:p>
            <a:pPr algn="l" fontAlgn="base"/>
            <a:endParaRPr lang="en-US" sz="2400" dirty="0">
              <a:solidFill>
                <a:srgbClr val="555555"/>
              </a:solidFill>
              <a:latin typeface="+mj-lt"/>
            </a:endParaRPr>
          </a:p>
          <a:p>
            <a:pPr algn="l" fontAlgn="base"/>
            <a:r>
              <a:rPr lang="en-US" sz="2400" b="1" dirty="0" err="1">
                <a:solidFill>
                  <a:srgbClr val="555555"/>
                </a:solidFill>
                <a:effectLst/>
                <a:latin typeface="+mj-lt"/>
              </a:rPr>
              <a:t>ReLu</a:t>
            </a:r>
            <a:r>
              <a:rPr lang="en-US" sz="2400" b="1" dirty="0">
                <a:solidFill>
                  <a:srgbClr val="555555"/>
                </a:solidFill>
                <a:effectLst/>
                <a:latin typeface="+mj-lt"/>
              </a:rPr>
              <a:t> function</a:t>
            </a:r>
            <a:r>
              <a:rPr lang="en-US" sz="2400" b="0" dirty="0">
                <a:solidFill>
                  <a:srgbClr val="555555"/>
                </a:solidFill>
                <a:effectLst/>
                <a:latin typeface="+mj-lt"/>
              </a:rPr>
              <a:t>: 		Non-zero centered</a:t>
            </a:r>
          </a:p>
          <a:p>
            <a:pPr algn="l" fontAlgn="base"/>
            <a:r>
              <a:rPr lang="en-US" sz="2400" b="0" dirty="0">
                <a:solidFill>
                  <a:srgbClr val="555555"/>
                </a:solidFill>
                <a:effectLst/>
                <a:latin typeface="+mj-lt"/>
              </a:rPr>
              <a:t>			Vanishing gradient problem does not exist</a:t>
            </a:r>
          </a:p>
          <a:p>
            <a:pPr algn="l" fontAlgn="base"/>
            <a:endParaRPr lang="en-US" sz="2400" dirty="0">
              <a:solidFill>
                <a:srgbClr val="555555"/>
              </a:solidFill>
              <a:latin typeface="+mj-lt"/>
            </a:endParaRPr>
          </a:p>
          <a:p>
            <a:pPr algn="l" fontAlgn="base"/>
            <a:endParaRPr lang="en-US" sz="2400" dirty="0">
              <a:solidFill>
                <a:srgbClr val="555555"/>
              </a:solidFill>
              <a:latin typeface="+mj-lt"/>
            </a:endParaRPr>
          </a:p>
          <a:p>
            <a:pPr algn="l" fontAlgn="base"/>
            <a:r>
              <a:rPr lang="en-US" b="0" dirty="0">
                <a:solidFill>
                  <a:srgbClr val="555555"/>
                </a:solidFill>
                <a:effectLst/>
                <a:latin typeface="+mj-lt"/>
              </a:rPr>
              <a:t>More reading on activation functions:</a:t>
            </a:r>
          </a:p>
          <a:p>
            <a:pPr algn="l" fontAlgn="base"/>
            <a:r>
              <a:rPr lang="en-US" b="0" dirty="0">
                <a:solidFill>
                  <a:srgbClr val="555555"/>
                </a:solidFill>
                <a:effectLst/>
                <a:latin typeface="+mj-lt"/>
                <a:hlinkClick r:id="rId3"/>
              </a:rPr>
              <a:t>https://www.analyticsvidhya.com/blog/2021/04/activation-functions-and-their-derivatives-a-quick-complete-guide/</a:t>
            </a:r>
            <a:endParaRPr lang="en-US" dirty="0">
              <a:solidFill>
                <a:srgbClr val="555555"/>
              </a:solidFill>
              <a:latin typeface="+mj-lt"/>
            </a:endParaRPr>
          </a:p>
        </p:txBody>
      </p:sp>
      <p:sp>
        <p:nvSpPr>
          <p:cNvPr id="3" name="Slide Number Placeholder 2">
            <a:extLst>
              <a:ext uri="{FF2B5EF4-FFF2-40B4-BE49-F238E27FC236}">
                <a16:creationId xmlns:a16="http://schemas.microsoft.com/office/drawing/2014/main" id="{A9D6F08F-AE15-46FB-8FB8-B445163347F7}"/>
              </a:ext>
            </a:extLst>
          </p:cNvPr>
          <p:cNvSpPr>
            <a:spLocks noGrp="1"/>
          </p:cNvSpPr>
          <p:nvPr>
            <p:ph type="sldNum" sz="quarter" idx="12"/>
          </p:nvPr>
        </p:nvSpPr>
        <p:spPr/>
        <p:txBody>
          <a:bodyPr/>
          <a:lstStyle/>
          <a:p>
            <a:fld id="{F8D9BD54-7BE9-4F3B-8F4A-CE67E3F85104}" type="slidenum">
              <a:rPr lang="en-IN" smtClean="0"/>
              <a:t>24</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CB2936B-1D97-33CF-20FD-B9BE37002C0E}"/>
                  </a:ext>
                </a:extLst>
              </p14:cNvPr>
              <p14:cNvContentPartPr/>
              <p14:nvPr/>
            </p14:nvContentPartPr>
            <p14:xfrm>
              <a:off x="1111320" y="2239920"/>
              <a:ext cx="6788160" cy="3042360"/>
            </p14:xfrm>
          </p:contentPart>
        </mc:Choice>
        <mc:Fallback>
          <p:pic>
            <p:nvPicPr>
              <p:cNvPr id="4" name="Ink 3">
                <a:extLst>
                  <a:ext uri="{FF2B5EF4-FFF2-40B4-BE49-F238E27FC236}">
                    <a16:creationId xmlns:a16="http://schemas.microsoft.com/office/drawing/2014/main" id="{CCB2936B-1D97-33CF-20FD-B9BE37002C0E}"/>
                  </a:ext>
                </a:extLst>
              </p:cNvPr>
              <p:cNvPicPr/>
              <p:nvPr/>
            </p:nvPicPr>
            <p:blipFill>
              <a:blip r:embed="rId5"/>
              <a:stretch>
                <a:fillRect/>
              </a:stretch>
            </p:blipFill>
            <p:spPr>
              <a:xfrm>
                <a:off x="1101960" y="2230560"/>
                <a:ext cx="6806880" cy="3061080"/>
              </a:xfrm>
              <a:prstGeom prst="rect">
                <a:avLst/>
              </a:prstGeom>
            </p:spPr>
          </p:pic>
        </mc:Fallback>
      </mc:AlternateContent>
    </p:spTree>
    <p:extLst>
      <p:ext uri="{BB962C8B-B14F-4D97-AF65-F5344CB8AC3E}">
        <p14:creationId xmlns:p14="http://schemas.microsoft.com/office/powerpoint/2010/main" val="1915202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Non-linear activation functions</a:t>
            </a:r>
          </a:p>
        </p:txBody>
      </p:sp>
      <p:sp>
        <p:nvSpPr>
          <p:cNvPr id="9" name="TextBox 8">
            <a:extLst>
              <a:ext uri="{FF2B5EF4-FFF2-40B4-BE49-F238E27FC236}">
                <a16:creationId xmlns:a16="http://schemas.microsoft.com/office/drawing/2014/main" id="{10954547-CF28-40BF-A38E-B5A0341C255D}"/>
              </a:ext>
            </a:extLst>
          </p:cNvPr>
          <p:cNvSpPr txBox="1"/>
          <p:nvPr/>
        </p:nvSpPr>
        <p:spPr>
          <a:xfrm>
            <a:off x="807522" y="1822348"/>
            <a:ext cx="10759043" cy="4154984"/>
          </a:xfrm>
          <a:prstGeom prst="rect">
            <a:avLst/>
          </a:prstGeom>
          <a:noFill/>
        </p:spPr>
        <p:txBody>
          <a:bodyPr wrap="square">
            <a:spAutoFit/>
          </a:bodyPr>
          <a:lstStyle/>
          <a:p>
            <a:pPr algn="l" fontAlgn="base"/>
            <a:endParaRPr lang="en-US" sz="2400" dirty="0">
              <a:solidFill>
                <a:srgbClr val="555555"/>
              </a:solidFill>
              <a:latin typeface="+mj-lt"/>
            </a:endParaRPr>
          </a:p>
          <a:p>
            <a:pPr algn="l" fontAlgn="base"/>
            <a:r>
              <a:rPr lang="en-US" sz="2400" b="0" dirty="0">
                <a:solidFill>
                  <a:srgbClr val="555555"/>
                </a:solidFill>
                <a:effectLst/>
                <a:latin typeface="+mj-lt"/>
              </a:rPr>
              <a:t>For a long time</a:t>
            </a:r>
            <a:r>
              <a:rPr lang="en-US" sz="2400" dirty="0">
                <a:solidFill>
                  <a:srgbClr val="555555"/>
                </a:solidFill>
                <a:latin typeface="+mj-lt"/>
              </a:rPr>
              <a:t> till</a:t>
            </a:r>
            <a:r>
              <a:rPr lang="en-US" sz="2400" b="0" dirty="0">
                <a:solidFill>
                  <a:srgbClr val="555555"/>
                </a:solidFill>
                <a:effectLst/>
                <a:latin typeface="+mj-lt"/>
              </a:rPr>
              <a:t> early 1990s, </a:t>
            </a:r>
            <a:r>
              <a:rPr lang="en-US" sz="2400" b="1" dirty="0">
                <a:solidFill>
                  <a:srgbClr val="555555"/>
                </a:solidFill>
                <a:effectLst/>
                <a:latin typeface="+mj-lt"/>
              </a:rPr>
              <a:t>sigmoid function </a:t>
            </a:r>
            <a:r>
              <a:rPr lang="en-US" sz="2400" b="0" dirty="0">
                <a:solidFill>
                  <a:srgbClr val="555555"/>
                </a:solidFill>
                <a:effectLst/>
                <a:latin typeface="+mj-lt"/>
              </a:rPr>
              <a:t>was the </a:t>
            </a:r>
            <a:r>
              <a:rPr lang="en-US" sz="2400" b="1" dirty="0">
                <a:solidFill>
                  <a:srgbClr val="555555"/>
                </a:solidFill>
                <a:effectLst/>
                <a:latin typeface="+mj-lt"/>
              </a:rPr>
              <a:t>default activation </a:t>
            </a:r>
            <a:r>
              <a:rPr lang="en-US" sz="2400" b="0" dirty="0">
                <a:solidFill>
                  <a:srgbClr val="555555"/>
                </a:solidFill>
                <a:effectLst/>
                <a:latin typeface="+mj-lt"/>
              </a:rPr>
              <a:t>used on neural networks.</a:t>
            </a:r>
          </a:p>
          <a:p>
            <a:pPr algn="l" fontAlgn="base"/>
            <a:endParaRPr lang="en-US" sz="2400" dirty="0">
              <a:solidFill>
                <a:srgbClr val="555555"/>
              </a:solidFill>
              <a:latin typeface="+mj-lt"/>
            </a:endParaRPr>
          </a:p>
          <a:p>
            <a:pPr algn="l" fontAlgn="base"/>
            <a:r>
              <a:rPr lang="en-US" sz="2400" b="0" dirty="0">
                <a:solidFill>
                  <a:srgbClr val="555555"/>
                </a:solidFill>
                <a:effectLst/>
                <a:latin typeface="+mj-lt"/>
              </a:rPr>
              <a:t>In the later 1990s and through the 2000s, the </a:t>
            </a:r>
            <a:r>
              <a:rPr lang="en-US" sz="2400" b="1" dirty="0">
                <a:solidFill>
                  <a:srgbClr val="555555"/>
                </a:solidFill>
                <a:effectLst/>
                <a:latin typeface="+mj-lt"/>
              </a:rPr>
              <a:t>tanh was preferred over the sigmoid</a:t>
            </a:r>
            <a:r>
              <a:rPr lang="en-US" sz="2400" b="0" dirty="0">
                <a:solidFill>
                  <a:srgbClr val="555555"/>
                </a:solidFill>
                <a:effectLst/>
                <a:latin typeface="+mj-lt"/>
              </a:rPr>
              <a:t> function as it makes training easier and had better predictive performance.</a:t>
            </a:r>
          </a:p>
          <a:p>
            <a:pPr algn="l" fontAlgn="base"/>
            <a:endParaRPr lang="en-US" sz="2400" dirty="0">
              <a:solidFill>
                <a:srgbClr val="555555"/>
              </a:solidFill>
              <a:latin typeface="+mj-lt"/>
            </a:endParaRPr>
          </a:p>
          <a:p>
            <a:pPr algn="l" fontAlgn="base"/>
            <a:r>
              <a:rPr lang="en-US" sz="2400" b="0" dirty="0">
                <a:solidFill>
                  <a:srgbClr val="555555"/>
                </a:solidFill>
                <a:effectLst/>
                <a:latin typeface="+mj-lt"/>
              </a:rPr>
              <a:t>Later, </a:t>
            </a:r>
            <a:r>
              <a:rPr lang="en-US" sz="2400" b="1" dirty="0" err="1">
                <a:solidFill>
                  <a:srgbClr val="555555"/>
                </a:solidFill>
                <a:effectLst/>
                <a:latin typeface="+mj-lt"/>
              </a:rPr>
              <a:t>Relu</a:t>
            </a:r>
            <a:r>
              <a:rPr lang="en-US" sz="2400" b="1" dirty="0">
                <a:solidFill>
                  <a:srgbClr val="555555"/>
                </a:solidFill>
                <a:effectLst/>
                <a:latin typeface="+mj-lt"/>
              </a:rPr>
              <a:t> is mostly used for deep learning models</a:t>
            </a:r>
            <a:r>
              <a:rPr lang="en-US" sz="2400" b="0" dirty="0">
                <a:solidFill>
                  <a:srgbClr val="555555"/>
                </a:solidFill>
                <a:effectLst/>
                <a:latin typeface="+mj-lt"/>
              </a:rPr>
              <a:t> because of its ability to map complex relationships</a:t>
            </a:r>
          </a:p>
          <a:p>
            <a:pPr algn="l" fontAlgn="base"/>
            <a:endParaRPr lang="en-US" sz="2400" b="0" dirty="0">
              <a:solidFill>
                <a:srgbClr val="555555"/>
              </a:solidFill>
              <a:effectLst/>
              <a:latin typeface="+mj-lt"/>
            </a:endParaRPr>
          </a:p>
          <a:p>
            <a:pPr algn="l" fontAlgn="base"/>
            <a:endParaRPr lang="en-US" sz="2400" b="0" dirty="0">
              <a:solidFill>
                <a:srgbClr val="555555"/>
              </a:solidFill>
              <a:effectLst/>
              <a:latin typeface="+mj-lt"/>
            </a:endParaRPr>
          </a:p>
        </p:txBody>
      </p:sp>
      <p:sp>
        <p:nvSpPr>
          <p:cNvPr id="3" name="Slide Number Placeholder 2">
            <a:extLst>
              <a:ext uri="{FF2B5EF4-FFF2-40B4-BE49-F238E27FC236}">
                <a16:creationId xmlns:a16="http://schemas.microsoft.com/office/drawing/2014/main" id="{A7C02911-A1DE-48B9-91FC-6AF96B321A4B}"/>
              </a:ext>
            </a:extLst>
          </p:cNvPr>
          <p:cNvSpPr>
            <a:spLocks noGrp="1"/>
          </p:cNvSpPr>
          <p:nvPr>
            <p:ph type="sldNum" sz="quarter" idx="12"/>
          </p:nvPr>
        </p:nvSpPr>
        <p:spPr/>
        <p:txBody>
          <a:bodyPr/>
          <a:lstStyle/>
          <a:p>
            <a:fld id="{F8D9BD54-7BE9-4F3B-8F4A-CE67E3F85104}" type="slidenum">
              <a:rPr lang="en-IN" smtClean="0"/>
              <a:t>25</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A1BC584-38BF-9B11-ACC9-E1A13D32AF90}"/>
                  </a:ext>
                </a:extLst>
              </p14:cNvPr>
              <p14:cNvContentPartPr/>
              <p14:nvPr/>
            </p14:nvContentPartPr>
            <p14:xfrm>
              <a:off x="1704600" y="2643480"/>
              <a:ext cx="8772120" cy="2385360"/>
            </p14:xfrm>
          </p:contentPart>
        </mc:Choice>
        <mc:Fallback>
          <p:pic>
            <p:nvPicPr>
              <p:cNvPr id="4" name="Ink 3">
                <a:extLst>
                  <a:ext uri="{FF2B5EF4-FFF2-40B4-BE49-F238E27FC236}">
                    <a16:creationId xmlns:a16="http://schemas.microsoft.com/office/drawing/2014/main" id="{DA1BC584-38BF-9B11-ACC9-E1A13D32AF90}"/>
                  </a:ext>
                </a:extLst>
              </p:cNvPr>
              <p:cNvPicPr/>
              <p:nvPr/>
            </p:nvPicPr>
            <p:blipFill>
              <a:blip r:embed="rId4"/>
              <a:stretch>
                <a:fillRect/>
              </a:stretch>
            </p:blipFill>
            <p:spPr>
              <a:xfrm>
                <a:off x="1695240" y="2634120"/>
                <a:ext cx="8790840" cy="2404080"/>
              </a:xfrm>
              <a:prstGeom prst="rect">
                <a:avLst/>
              </a:prstGeom>
            </p:spPr>
          </p:pic>
        </mc:Fallback>
      </mc:AlternateContent>
    </p:spTree>
    <p:extLst>
      <p:ext uri="{BB962C8B-B14F-4D97-AF65-F5344CB8AC3E}">
        <p14:creationId xmlns:p14="http://schemas.microsoft.com/office/powerpoint/2010/main" val="2637551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Perceptron</a:t>
            </a:r>
          </a:p>
        </p:txBody>
      </p:sp>
      <p:pic>
        <p:nvPicPr>
          <p:cNvPr id="8" name="Content Placeholder 3">
            <a:extLst>
              <a:ext uri="{FF2B5EF4-FFF2-40B4-BE49-F238E27FC236}">
                <a16:creationId xmlns:a16="http://schemas.microsoft.com/office/drawing/2014/main" id="{B913223B-0D74-4B49-8520-6AFD8D1379D8}"/>
              </a:ext>
            </a:extLst>
          </p:cNvPr>
          <p:cNvPicPr>
            <a:picLocks noGrp="1" noChangeAspect="1"/>
          </p:cNvPicPr>
          <p:nvPr>
            <p:ph idx="1"/>
          </p:nvPr>
        </p:nvPicPr>
        <p:blipFill rotWithShape="1">
          <a:blip r:embed="rId3"/>
          <a:srcRect l="16953" t="25046" r="42295" b="20133"/>
          <a:stretch/>
        </p:blipFill>
        <p:spPr>
          <a:xfrm>
            <a:off x="662608" y="2382298"/>
            <a:ext cx="4638261" cy="3507930"/>
          </a:xfrm>
        </p:spPr>
      </p:pic>
      <p:sp>
        <p:nvSpPr>
          <p:cNvPr id="10" name="TextBox 9">
            <a:extLst>
              <a:ext uri="{FF2B5EF4-FFF2-40B4-BE49-F238E27FC236}">
                <a16:creationId xmlns:a16="http://schemas.microsoft.com/office/drawing/2014/main" id="{C9A41F70-F4F1-44DA-AFAD-FA4C3E31B387}"/>
              </a:ext>
            </a:extLst>
          </p:cNvPr>
          <p:cNvSpPr txBox="1"/>
          <p:nvPr/>
        </p:nvSpPr>
        <p:spPr>
          <a:xfrm>
            <a:off x="5512904" y="2382298"/>
            <a:ext cx="5784364" cy="3046988"/>
          </a:xfrm>
          <a:prstGeom prst="rect">
            <a:avLst/>
          </a:prstGeom>
          <a:noFill/>
        </p:spPr>
        <p:txBody>
          <a:bodyPr wrap="square">
            <a:spAutoFit/>
          </a:bodyPr>
          <a:lstStyle/>
          <a:p>
            <a:pPr lvl="1" algn="l" fontAlgn="base"/>
            <a:r>
              <a:rPr lang="en-US" sz="2400" b="1" i="0" dirty="0">
                <a:solidFill>
                  <a:srgbClr val="575757"/>
                </a:solidFill>
                <a:effectLst/>
                <a:latin typeface="+mj-lt"/>
                <a:cs typeface="Times New Roman" panose="02020603050405020304" pitchFamily="18" charset="0"/>
              </a:rPr>
              <a:t>3 steps of Perceptron:</a:t>
            </a:r>
          </a:p>
          <a:p>
            <a:pPr marL="914400" lvl="1" indent="-457200" algn="l" fontAlgn="base">
              <a:buAutoNum type="arabicPeriod"/>
            </a:pPr>
            <a:r>
              <a:rPr lang="en-US" sz="2400" dirty="0">
                <a:solidFill>
                  <a:srgbClr val="575757"/>
                </a:solidFill>
                <a:latin typeface="+mj-lt"/>
                <a:cs typeface="Times New Roman" panose="02020603050405020304" pitchFamily="18" charset="0"/>
              </a:rPr>
              <a:t>Dot product (Inputs multiplied with weights)</a:t>
            </a:r>
          </a:p>
          <a:p>
            <a:pPr marL="914400" lvl="1" indent="-457200" algn="l" fontAlgn="base">
              <a:buAutoNum type="arabicPeriod"/>
            </a:pPr>
            <a:r>
              <a:rPr lang="en-US" sz="2400" b="0" i="0" dirty="0">
                <a:solidFill>
                  <a:srgbClr val="575757"/>
                </a:solidFill>
                <a:effectLst/>
                <a:latin typeface="+mj-lt"/>
                <a:cs typeface="Times New Roman" panose="02020603050405020304" pitchFamily="18" charset="0"/>
              </a:rPr>
              <a:t>Add bias</a:t>
            </a:r>
          </a:p>
          <a:p>
            <a:pPr marL="914400" lvl="1" indent="-457200" algn="l" fontAlgn="base">
              <a:buAutoNum type="arabicPeriod"/>
            </a:pPr>
            <a:r>
              <a:rPr lang="en-US" sz="2400" dirty="0">
                <a:solidFill>
                  <a:srgbClr val="575757"/>
                </a:solidFill>
                <a:latin typeface="+mj-lt"/>
                <a:cs typeface="Times New Roman" panose="02020603050405020304" pitchFamily="18" charset="0"/>
              </a:rPr>
              <a:t>Apply non-linearity</a:t>
            </a:r>
          </a:p>
          <a:p>
            <a:pPr marL="914400" lvl="1" indent="-457200" algn="l" fontAlgn="base">
              <a:buAutoNum type="arabicPeriod"/>
            </a:pPr>
            <a:endParaRPr lang="en-US" sz="2400" b="0" i="0" dirty="0">
              <a:solidFill>
                <a:srgbClr val="575757"/>
              </a:solidFill>
              <a:effectLst/>
              <a:latin typeface="+mj-lt"/>
              <a:cs typeface="Times New Roman" panose="02020603050405020304" pitchFamily="18" charset="0"/>
            </a:endParaRPr>
          </a:p>
          <a:p>
            <a:pPr marL="914400" lvl="1" indent="-457200" algn="l" fontAlgn="base">
              <a:buAutoNum type="arabicPeriod"/>
            </a:pPr>
            <a:endParaRPr lang="en-US" sz="2400" dirty="0">
              <a:solidFill>
                <a:srgbClr val="575757"/>
              </a:solidFill>
              <a:latin typeface="+mj-lt"/>
              <a:cs typeface="Times New Roman" panose="02020603050405020304" pitchFamily="18" charset="0"/>
            </a:endParaRPr>
          </a:p>
          <a:p>
            <a:pPr lvl="1" algn="l" fontAlgn="base"/>
            <a:endParaRPr lang="en-US" sz="2400" b="0" i="0" dirty="0">
              <a:solidFill>
                <a:srgbClr val="575757"/>
              </a:solidFill>
              <a:effectLst/>
              <a:latin typeface="+mj-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F07C4183-E9AE-4307-86C8-F590CD095D60}"/>
              </a:ext>
            </a:extLst>
          </p:cNvPr>
          <p:cNvSpPr>
            <a:spLocks noGrp="1"/>
          </p:cNvSpPr>
          <p:nvPr>
            <p:ph type="sldNum" sz="quarter" idx="12"/>
          </p:nvPr>
        </p:nvSpPr>
        <p:spPr/>
        <p:txBody>
          <a:bodyPr/>
          <a:lstStyle/>
          <a:p>
            <a:fld id="{F8D9BD54-7BE9-4F3B-8F4A-CE67E3F85104}" type="slidenum">
              <a:rPr lang="en-IN" smtClean="0"/>
              <a:t>26</a:t>
            </a:fld>
            <a:endParaRPr lang="en-IN"/>
          </a:p>
        </p:txBody>
      </p:sp>
      <p:sp>
        <p:nvSpPr>
          <p:cNvPr id="5" name="TextBox 4">
            <a:extLst>
              <a:ext uri="{FF2B5EF4-FFF2-40B4-BE49-F238E27FC236}">
                <a16:creationId xmlns:a16="http://schemas.microsoft.com/office/drawing/2014/main" id="{A6301F5C-D7E7-BC06-51DA-8B932075A28B}"/>
              </a:ext>
            </a:extLst>
          </p:cNvPr>
          <p:cNvSpPr txBox="1"/>
          <p:nvPr/>
        </p:nvSpPr>
        <p:spPr>
          <a:xfrm>
            <a:off x="5082410" y="1853176"/>
            <a:ext cx="6763225"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The functionality of a perceptron can be defined in three steps:</a:t>
            </a:r>
            <a:endParaRPr lang="en-IN" sz="2000"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0889DB12-2FE5-6033-5602-7448D0BEAB3D}"/>
                  </a:ext>
                </a:extLst>
              </p14:cNvPr>
              <p14:cNvContentPartPr/>
              <p14:nvPr/>
            </p14:nvContentPartPr>
            <p14:xfrm>
              <a:off x="1271880" y="2428920"/>
              <a:ext cx="8648640" cy="2469240"/>
            </p14:xfrm>
          </p:contentPart>
        </mc:Choice>
        <mc:Fallback>
          <p:pic>
            <p:nvPicPr>
              <p:cNvPr id="4" name="Ink 3">
                <a:extLst>
                  <a:ext uri="{FF2B5EF4-FFF2-40B4-BE49-F238E27FC236}">
                    <a16:creationId xmlns:a16="http://schemas.microsoft.com/office/drawing/2014/main" id="{0889DB12-2FE5-6033-5602-7448D0BEAB3D}"/>
                  </a:ext>
                </a:extLst>
              </p:cNvPr>
              <p:cNvPicPr/>
              <p:nvPr/>
            </p:nvPicPr>
            <p:blipFill>
              <a:blip r:embed="rId5"/>
              <a:stretch>
                <a:fillRect/>
              </a:stretch>
            </p:blipFill>
            <p:spPr>
              <a:xfrm>
                <a:off x="1262520" y="2419560"/>
                <a:ext cx="8667360" cy="2487960"/>
              </a:xfrm>
              <a:prstGeom prst="rect">
                <a:avLst/>
              </a:prstGeom>
            </p:spPr>
          </p:pic>
        </mc:Fallback>
      </mc:AlternateContent>
    </p:spTree>
    <p:extLst>
      <p:ext uri="{BB962C8B-B14F-4D97-AF65-F5344CB8AC3E}">
        <p14:creationId xmlns:p14="http://schemas.microsoft.com/office/powerpoint/2010/main" val="1329194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Multi-output perceptron</a:t>
            </a:r>
          </a:p>
        </p:txBody>
      </p:sp>
      <p:sp>
        <p:nvSpPr>
          <p:cNvPr id="4" name="Content Placeholder 3">
            <a:extLst>
              <a:ext uri="{FF2B5EF4-FFF2-40B4-BE49-F238E27FC236}">
                <a16:creationId xmlns:a16="http://schemas.microsoft.com/office/drawing/2014/main" id="{D39B7A1E-2F15-444E-9CB5-095C69026FEB}"/>
              </a:ext>
            </a:extLst>
          </p:cNvPr>
          <p:cNvSpPr>
            <a:spLocks noGrp="1"/>
          </p:cNvSpPr>
          <p:nvPr>
            <p:ph idx="1"/>
          </p:nvPr>
        </p:nvSpPr>
        <p:spPr>
          <a:xfrm>
            <a:off x="699713" y="2039910"/>
            <a:ext cx="10515600" cy="4351338"/>
          </a:xfrm>
        </p:spPr>
        <p:txBody>
          <a:bodyPr>
            <a:normAutofit/>
          </a:bodyPr>
          <a:lstStyle/>
          <a:p>
            <a:pPr marL="0" indent="0">
              <a:buNone/>
            </a:pPr>
            <a:r>
              <a:rPr lang="en-US" sz="2400" dirty="0">
                <a:latin typeface="+mj-lt"/>
              </a:rPr>
              <a:t>Here all inputs are connected to all outputs, these layers are called dense layers</a:t>
            </a:r>
          </a:p>
          <a:p>
            <a:endParaRPr lang="en-IN" sz="2400" dirty="0">
              <a:latin typeface="+mj-lt"/>
            </a:endParaRPr>
          </a:p>
        </p:txBody>
      </p:sp>
      <p:pic>
        <p:nvPicPr>
          <p:cNvPr id="11" name="Picture 10">
            <a:extLst>
              <a:ext uri="{FF2B5EF4-FFF2-40B4-BE49-F238E27FC236}">
                <a16:creationId xmlns:a16="http://schemas.microsoft.com/office/drawing/2014/main" id="{BD6C0079-3EF0-4BA2-B9B2-86C7A0ACFF80}"/>
              </a:ext>
            </a:extLst>
          </p:cNvPr>
          <p:cNvPicPr>
            <a:picLocks noChangeAspect="1"/>
          </p:cNvPicPr>
          <p:nvPr/>
        </p:nvPicPr>
        <p:blipFill rotWithShape="1">
          <a:blip r:embed="rId3"/>
          <a:srcRect l="21689" t="30621" r="41318" b="21788"/>
          <a:stretch/>
        </p:blipFill>
        <p:spPr>
          <a:xfrm>
            <a:off x="3195740" y="3019114"/>
            <a:ext cx="5303683" cy="3836088"/>
          </a:xfrm>
          <a:prstGeom prst="rect">
            <a:avLst/>
          </a:prstGeom>
        </p:spPr>
      </p:pic>
      <p:sp>
        <p:nvSpPr>
          <p:cNvPr id="3" name="Slide Number Placeholder 2">
            <a:extLst>
              <a:ext uri="{FF2B5EF4-FFF2-40B4-BE49-F238E27FC236}">
                <a16:creationId xmlns:a16="http://schemas.microsoft.com/office/drawing/2014/main" id="{91BA7842-F260-450E-9EDB-AF81F40846F4}"/>
              </a:ext>
            </a:extLst>
          </p:cNvPr>
          <p:cNvSpPr>
            <a:spLocks noGrp="1"/>
          </p:cNvSpPr>
          <p:nvPr>
            <p:ph type="sldNum" sz="quarter" idx="12"/>
          </p:nvPr>
        </p:nvSpPr>
        <p:spPr/>
        <p:txBody>
          <a:bodyPr/>
          <a:lstStyle/>
          <a:p>
            <a:fld id="{F8D9BD54-7BE9-4F3B-8F4A-CE67E3F85104}" type="slidenum">
              <a:rPr lang="en-IN" smtClean="0"/>
              <a:t>27</a:t>
            </a:fld>
            <a:endParaRPr lang="en-IN"/>
          </a:p>
        </p:txBody>
      </p:sp>
      <p:sp>
        <p:nvSpPr>
          <p:cNvPr id="6" name="TextBox 5">
            <a:extLst>
              <a:ext uri="{FF2B5EF4-FFF2-40B4-BE49-F238E27FC236}">
                <a16:creationId xmlns:a16="http://schemas.microsoft.com/office/drawing/2014/main" id="{FB2D4771-EE8A-CB4B-78E0-5430F7F1D848}"/>
              </a:ext>
            </a:extLst>
          </p:cNvPr>
          <p:cNvSpPr txBox="1"/>
          <p:nvPr/>
        </p:nvSpPr>
        <p:spPr>
          <a:xfrm>
            <a:off x="8610600" y="3908381"/>
            <a:ext cx="3401510" cy="1631216"/>
          </a:xfrm>
          <a:prstGeom prst="rect">
            <a:avLst/>
          </a:prstGeom>
          <a:noFill/>
        </p:spPr>
        <p:txBody>
          <a:bodyPr wrap="square">
            <a:spAutoFit/>
          </a:bodyPr>
          <a:lstStyle/>
          <a:p>
            <a:endParaRPr lang="en-US" sz="2000" dirty="0"/>
          </a:p>
          <a:p>
            <a:r>
              <a:rPr lang="en-US" sz="2000" dirty="0"/>
              <a:t>Here, two different neurons have different set of weights on the edges, therefore z1 and z2 are different.</a:t>
            </a:r>
            <a:endParaRPr lang="en-IN" sz="200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92592BA-27C8-FE3F-3F42-6D6959E5C92C}"/>
                  </a:ext>
                </a:extLst>
              </p14:cNvPr>
              <p14:cNvContentPartPr/>
              <p14:nvPr/>
            </p14:nvContentPartPr>
            <p14:xfrm>
              <a:off x="2991600" y="2468160"/>
              <a:ext cx="8522640" cy="4102200"/>
            </p14:xfrm>
          </p:contentPart>
        </mc:Choice>
        <mc:Fallback>
          <p:pic>
            <p:nvPicPr>
              <p:cNvPr id="5" name="Ink 4">
                <a:extLst>
                  <a:ext uri="{FF2B5EF4-FFF2-40B4-BE49-F238E27FC236}">
                    <a16:creationId xmlns:a16="http://schemas.microsoft.com/office/drawing/2014/main" id="{492592BA-27C8-FE3F-3F42-6D6959E5C92C}"/>
                  </a:ext>
                </a:extLst>
              </p:cNvPr>
              <p:cNvPicPr/>
              <p:nvPr/>
            </p:nvPicPr>
            <p:blipFill>
              <a:blip r:embed="rId5"/>
              <a:stretch>
                <a:fillRect/>
              </a:stretch>
            </p:blipFill>
            <p:spPr>
              <a:xfrm>
                <a:off x="2982240" y="2458800"/>
                <a:ext cx="8541360" cy="4120920"/>
              </a:xfrm>
              <a:prstGeom prst="rect">
                <a:avLst/>
              </a:prstGeom>
            </p:spPr>
          </p:pic>
        </mc:Fallback>
      </mc:AlternateContent>
    </p:spTree>
    <p:extLst>
      <p:ext uri="{BB962C8B-B14F-4D97-AF65-F5344CB8AC3E}">
        <p14:creationId xmlns:p14="http://schemas.microsoft.com/office/powerpoint/2010/main" val="328409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Single layer neural network</a:t>
            </a:r>
          </a:p>
        </p:txBody>
      </p:sp>
      <p:sp>
        <p:nvSpPr>
          <p:cNvPr id="4" name="Content Placeholder 3">
            <a:extLst>
              <a:ext uri="{FF2B5EF4-FFF2-40B4-BE49-F238E27FC236}">
                <a16:creationId xmlns:a16="http://schemas.microsoft.com/office/drawing/2014/main" id="{D39B7A1E-2F15-444E-9CB5-095C69026FEB}"/>
              </a:ext>
            </a:extLst>
          </p:cNvPr>
          <p:cNvSpPr>
            <a:spLocks noGrp="1"/>
          </p:cNvSpPr>
          <p:nvPr>
            <p:ph idx="1"/>
          </p:nvPr>
        </p:nvSpPr>
        <p:spPr>
          <a:xfrm>
            <a:off x="699713" y="2039910"/>
            <a:ext cx="10515600" cy="4351338"/>
          </a:xfrm>
        </p:spPr>
        <p:txBody>
          <a:bodyPr>
            <a:normAutofit/>
          </a:bodyPr>
          <a:lstStyle/>
          <a:p>
            <a:pPr marL="0" indent="0">
              <a:buNone/>
            </a:pPr>
            <a:r>
              <a:rPr lang="en-US" sz="2400" dirty="0">
                <a:latin typeface="+mj-lt"/>
              </a:rPr>
              <a:t>Here all inputs are connected to all outputs, these layers are called dense layers</a:t>
            </a:r>
          </a:p>
        </p:txBody>
      </p:sp>
      <p:pic>
        <p:nvPicPr>
          <p:cNvPr id="9" name="Picture 8">
            <a:extLst>
              <a:ext uri="{FF2B5EF4-FFF2-40B4-BE49-F238E27FC236}">
                <a16:creationId xmlns:a16="http://schemas.microsoft.com/office/drawing/2014/main" id="{8277915E-BEC1-4FA6-B6AF-C9184EEE8973}"/>
              </a:ext>
            </a:extLst>
          </p:cNvPr>
          <p:cNvPicPr>
            <a:picLocks noChangeAspect="1"/>
          </p:cNvPicPr>
          <p:nvPr/>
        </p:nvPicPr>
        <p:blipFill rotWithShape="1">
          <a:blip r:embed="rId3"/>
          <a:srcRect l="20109" t="31489" r="32500" b="16699"/>
          <a:stretch/>
        </p:blipFill>
        <p:spPr>
          <a:xfrm>
            <a:off x="2811199" y="2819804"/>
            <a:ext cx="6569602" cy="4038196"/>
          </a:xfrm>
          <a:prstGeom prst="rect">
            <a:avLst/>
          </a:prstGeom>
        </p:spPr>
      </p:pic>
      <p:sp>
        <p:nvSpPr>
          <p:cNvPr id="3" name="Slide Number Placeholder 2">
            <a:extLst>
              <a:ext uri="{FF2B5EF4-FFF2-40B4-BE49-F238E27FC236}">
                <a16:creationId xmlns:a16="http://schemas.microsoft.com/office/drawing/2014/main" id="{AAB48897-6AEF-43BD-A38F-5752A1B7F93E}"/>
              </a:ext>
            </a:extLst>
          </p:cNvPr>
          <p:cNvSpPr>
            <a:spLocks noGrp="1"/>
          </p:cNvSpPr>
          <p:nvPr>
            <p:ph type="sldNum" sz="quarter" idx="12"/>
          </p:nvPr>
        </p:nvSpPr>
        <p:spPr/>
        <p:txBody>
          <a:bodyPr/>
          <a:lstStyle/>
          <a:p>
            <a:fld id="{F8D9BD54-7BE9-4F3B-8F4A-CE67E3F85104}" type="slidenum">
              <a:rPr lang="en-IN" smtClean="0"/>
              <a:t>28</a:t>
            </a:fld>
            <a:endParaRPr lang="en-IN"/>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7049C8A-D20D-D9B3-941F-B3CA9A636540}"/>
                  </a:ext>
                </a:extLst>
              </p14:cNvPr>
              <p14:cNvContentPartPr/>
              <p14:nvPr/>
            </p14:nvContentPartPr>
            <p14:xfrm>
              <a:off x="2781360" y="2499840"/>
              <a:ext cx="5454000" cy="3710880"/>
            </p14:xfrm>
          </p:contentPart>
        </mc:Choice>
        <mc:Fallback>
          <p:pic>
            <p:nvPicPr>
              <p:cNvPr id="5" name="Ink 4">
                <a:extLst>
                  <a:ext uri="{FF2B5EF4-FFF2-40B4-BE49-F238E27FC236}">
                    <a16:creationId xmlns:a16="http://schemas.microsoft.com/office/drawing/2014/main" id="{37049C8A-D20D-D9B3-941F-B3CA9A636540}"/>
                  </a:ext>
                </a:extLst>
              </p:cNvPr>
              <p:cNvPicPr/>
              <p:nvPr/>
            </p:nvPicPr>
            <p:blipFill>
              <a:blip r:embed="rId5"/>
              <a:stretch>
                <a:fillRect/>
              </a:stretch>
            </p:blipFill>
            <p:spPr>
              <a:xfrm>
                <a:off x="2772000" y="2490480"/>
                <a:ext cx="5472720" cy="3729600"/>
              </a:xfrm>
              <a:prstGeom prst="rect">
                <a:avLst/>
              </a:prstGeom>
            </p:spPr>
          </p:pic>
        </mc:Fallback>
      </mc:AlternateContent>
    </p:spTree>
    <p:extLst>
      <p:ext uri="{BB962C8B-B14F-4D97-AF65-F5344CB8AC3E}">
        <p14:creationId xmlns:p14="http://schemas.microsoft.com/office/powerpoint/2010/main" val="427821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Single layer neural network</a:t>
            </a:r>
          </a:p>
        </p:txBody>
      </p:sp>
      <p:pic>
        <p:nvPicPr>
          <p:cNvPr id="11" name="Picture 10">
            <a:extLst>
              <a:ext uri="{FF2B5EF4-FFF2-40B4-BE49-F238E27FC236}">
                <a16:creationId xmlns:a16="http://schemas.microsoft.com/office/drawing/2014/main" id="{2C32DE00-C78C-4C7B-913D-B45E2677D9D6}"/>
              </a:ext>
            </a:extLst>
          </p:cNvPr>
          <p:cNvPicPr>
            <a:picLocks noChangeAspect="1"/>
          </p:cNvPicPr>
          <p:nvPr/>
        </p:nvPicPr>
        <p:blipFill rotWithShape="1">
          <a:blip r:embed="rId3"/>
          <a:srcRect l="19303" t="22720" r="24754" b="22390"/>
          <a:stretch/>
        </p:blipFill>
        <p:spPr>
          <a:xfrm>
            <a:off x="2068448" y="2368300"/>
            <a:ext cx="8154844" cy="4498606"/>
          </a:xfrm>
          <a:prstGeom prst="rect">
            <a:avLst/>
          </a:prstGeom>
        </p:spPr>
      </p:pic>
      <p:sp>
        <p:nvSpPr>
          <p:cNvPr id="3" name="Slide Number Placeholder 2">
            <a:extLst>
              <a:ext uri="{FF2B5EF4-FFF2-40B4-BE49-F238E27FC236}">
                <a16:creationId xmlns:a16="http://schemas.microsoft.com/office/drawing/2014/main" id="{D8EEC927-4A7D-40A3-9968-76D2DB2D8417}"/>
              </a:ext>
            </a:extLst>
          </p:cNvPr>
          <p:cNvSpPr>
            <a:spLocks noGrp="1"/>
          </p:cNvSpPr>
          <p:nvPr>
            <p:ph type="sldNum" sz="quarter" idx="12"/>
          </p:nvPr>
        </p:nvSpPr>
        <p:spPr/>
        <p:txBody>
          <a:bodyPr/>
          <a:lstStyle/>
          <a:p>
            <a:fld id="{F8D9BD54-7BE9-4F3B-8F4A-CE67E3F85104}" type="slidenum">
              <a:rPr lang="en-IN" smtClean="0"/>
              <a:t>29</a:t>
            </a:fld>
            <a:endParaRPr lang="en-IN"/>
          </a:p>
        </p:txBody>
      </p:sp>
      <p:sp>
        <p:nvSpPr>
          <p:cNvPr id="5" name="TextBox 4">
            <a:extLst>
              <a:ext uri="{FF2B5EF4-FFF2-40B4-BE49-F238E27FC236}">
                <a16:creationId xmlns:a16="http://schemas.microsoft.com/office/drawing/2014/main" id="{ACF349F0-004B-9190-4E24-6458F3AAB16D}"/>
              </a:ext>
            </a:extLst>
          </p:cNvPr>
          <p:cNvSpPr txBox="1"/>
          <p:nvPr/>
        </p:nvSpPr>
        <p:spPr>
          <a:xfrm>
            <a:off x="937940" y="1822348"/>
            <a:ext cx="10415860" cy="707886"/>
          </a:xfrm>
          <a:prstGeom prst="rect">
            <a:avLst/>
          </a:prstGeom>
          <a:noFill/>
        </p:spPr>
        <p:txBody>
          <a:bodyPr wrap="square">
            <a:spAutoFit/>
          </a:bodyPr>
          <a:lstStyle/>
          <a:p>
            <a:r>
              <a:rPr lang="en-US" sz="2000" dirty="0"/>
              <a:t>A simplified neural network. Here this cross symbol denotes the dense layer that is, every input is connected to every output.</a:t>
            </a:r>
            <a:endParaRPr lang="en-IN" sz="2000"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0306942-EDCA-ECDA-0EFD-25B43C5C93A0}"/>
                  </a:ext>
                </a:extLst>
              </p14:cNvPr>
              <p14:cNvContentPartPr/>
              <p14:nvPr/>
            </p14:nvContentPartPr>
            <p14:xfrm>
              <a:off x="2378520" y="2219760"/>
              <a:ext cx="8080920" cy="415440"/>
            </p14:xfrm>
          </p:contentPart>
        </mc:Choice>
        <mc:Fallback>
          <p:pic>
            <p:nvPicPr>
              <p:cNvPr id="4" name="Ink 3">
                <a:extLst>
                  <a:ext uri="{FF2B5EF4-FFF2-40B4-BE49-F238E27FC236}">
                    <a16:creationId xmlns:a16="http://schemas.microsoft.com/office/drawing/2014/main" id="{50306942-EDCA-ECDA-0EFD-25B43C5C93A0}"/>
                  </a:ext>
                </a:extLst>
              </p:cNvPr>
              <p:cNvPicPr/>
              <p:nvPr/>
            </p:nvPicPr>
            <p:blipFill>
              <a:blip r:embed="rId5"/>
              <a:stretch>
                <a:fillRect/>
              </a:stretch>
            </p:blipFill>
            <p:spPr>
              <a:xfrm>
                <a:off x="2369160" y="2210400"/>
                <a:ext cx="8099640" cy="434160"/>
              </a:xfrm>
              <a:prstGeom prst="rect">
                <a:avLst/>
              </a:prstGeom>
            </p:spPr>
          </p:pic>
        </mc:Fallback>
      </mc:AlternateContent>
    </p:spTree>
    <p:extLst>
      <p:ext uri="{BB962C8B-B14F-4D97-AF65-F5344CB8AC3E}">
        <p14:creationId xmlns:p14="http://schemas.microsoft.com/office/powerpoint/2010/main" val="261734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7631036-3A0F-4E75-A879-957017069B49}"/>
              </a:ext>
            </a:extLst>
          </p:cNvPr>
          <p:cNvSpPr/>
          <p:nvPr/>
        </p:nvSpPr>
        <p:spPr>
          <a:xfrm>
            <a:off x="1161534" y="943706"/>
            <a:ext cx="10725665" cy="553915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Artificial Intelligence</a:t>
            </a:r>
          </a:p>
          <a:p>
            <a:r>
              <a:rPr lang="en-US" sz="2000" b="1" dirty="0">
                <a:solidFill>
                  <a:schemeClr val="tx1"/>
                </a:solidFill>
              </a:rPr>
              <a:t>Any technique that enables computers to mimic human behavior</a:t>
            </a:r>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IN" dirty="0"/>
          </a:p>
        </p:txBody>
      </p:sp>
      <p:sp>
        <p:nvSpPr>
          <p:cNvPr id="7" name="Rectangle: Rounded Corners 6">
            <a:extLst>
              <a:ext uri="{FF2B5EF4-FFF2-40B4-BE49-F238E27FC236}">
                <a16:creationId xmlns:a16="http://schemas.microsoft.com/office/drawing/2014/main" id="{8C8EC707-7EDD-44E3-9196-6FF5FB72B380}"/>
              </a:ext>
            </a:extLst>
          </p:cNvPr>
          <p:cNvSpPr/>
          <p:nvPr/>
        </p:nvSpPr>
        <p:spPr>
          <a:xfrm>
            <a:off x="4226011" y="2458994"/>
            <a:ext cx="7379835" cy="371906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Machine Learning</a:t>
            </a:r>
          </a:p>
          <a:p>
            <a:r>
              <a:rPr lang="en-US" b="1" dirty="0">
                <a:solidFill>
                  <a:schemeClr val="tx1"/>
                </a:solidFill>
              </a:rPr>
              <a:t>Ability to program without being explicitly programmed</a:t>
            </a:r>
          </a:p>
          <a:p>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IN" dirty="0">
              <a:solidFill>
                <a:schemeClr val="tx1"/>
              </a:solidFill>
            </a:endParaRPr>
          </a:p>
        </p:txBody>
      </p:sp>
      <p:sp>
        <p:nvSpPr>
          <p:cNvPr id="8" name="Rectangle: Rounded Corners 7">
            <a:extLst>
              <a:ext uri="{FF2B5EF4-FFF2-40B4-BE49-F238E27FC236}">
                <a16:creationId xmlns:a16="http://schemas.microsoft.com/office/drawing/2014/main" id="{4EDBCB09-D995-422D-87CD-70E194643C92}"/>
              </a:ext>
            </a:extLst>
          </p:cNvPr>
          <p:cNvSpPr/>
          <p:nvPr/>
        </p:nvSpPr>
        <p:spPr>
          <a:xfrm>
            <a:off x="7447753" y="3733801"/>
            <a:ext cx="3915508" cy="2180493"/>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Deep Learning </a:t>
            </a:r>
          </a:p>
          <a:p>
            <a:r>
              <a:rPr lang="en-US" b="1" dirty="0">
                <a:solidFill>
                  <a:schemeClr val="tx1"/>
                </a:solidFill>
              </a:rPr>
              <a:t>Extract patterns from data using neural networks</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IN" dirty="0">
              <a:solidFill>
                <a:schemeClr val="tx1"/>
              </a:solidFill>
            </a:endParaRPr>
          </a:p>
        </p:txBody>
      </p:sp>
      <p:pic>
        <p:nvPicPr>
          <p:cNvPr id="10" name="Picture 9" descr="A picture containing text, light&#10;&#10;Description automatically generated">
            <a:extLst>
              <a:ext uri="{FF2B5EF4-FFF2-40B4-BE49-F238E27FC236}">
                <a16:creationId xmlns:a16="http://schemas.microsoft.com/office/drawing/2014/main" id="{E22FD091-D2AC-48F7-854B-91EBD889B3F2}"/>
              </a:ext>
            </a:extLst>
          </p:cNvPr>
          <p:cNvPicPr>
            <a:picLocks noChangeAspect="1"/>
          </p:cNvPicPr>
          <p:nvPr/>
        </p:nvPicPr>
        <p:blipFill rotWithShape="1">
          <a:blip r:embed="rId3">
            <a:extLst>
              <a:ext uri="{28A0092B-C50C-407E-A947-70E740481C1C}">
                <a14:useLocalDpi xmlns:a14="http://schemas.microsoft.com/office/drawing/2010/main" val="0"/>
              </a:ext>
            </a:extLst>
          </a:blip>
          <a:srcRect l="-539" t="1128" r="53535" b="10805"/>
          <a:stretch/>
        </p:blipFill>
        <p:spPr>
          <a:xfrm>
            <a:off x="1515140" y="2012882"/>
            <a:ext cx="2200001" cy="2498195"/>
          </a:xfrm>
          <a:prstGeom prst="rect">
            <a:avLst/>
          </a:prstGeom>
        </p:spPr>
      </p:pic>
      <p:pic>
        <p:nvPicPr>
          <p:cNvPr id="12" name="Picture 11" descr="Diagram&#10;&#10;Description automatically generated">
            <a:extLst>
              <a:ext uri="{FF2B5EF4-FFF2-40B4-BE49-F238E27FC236}">
                <a16:creationId xmlns:a16="http://schemas.microsoft.com/office/drawing/2014/main" id="{961DF107-8E6A-4173-8D7A-1EDDEDFF0A4D}"/>
              </a:ext>
            </a:extLst>
          </p:cNvPr>
          <p:cNvPicPr>
            <a:picLocks noChangeAspect="1"/>
          </p:cNvPicPr>
          <p:nvPr/>
        </p:nvPicPr>
        <p:blipFill rotWithShape="1">
          <a:blip r:embed="rId4">
            <a:extLst>
              <a:ext uri="{28A0092B-C50C-407E-A947-70E740481C1C}">
                <a14:useLocalDpi xmlns:a14="http://schemas.microsoft.com/office/drawing/2010/main" val="0"/>
              </a:ext>
            </a:extLst>
          </a:blip>
          <a:srcRect l="8366" r="14135"/>
          <a:stretch/>
        </p:blipFill>
        <p:spPr>
          <a:xfrm>
            <a:off x="4370636" y="3783748"/>
            <a:ext cx="2842781" cy="1697809"/>
          </a:xfrm>
          <a:prstGeom prst="rect">
            <a:avLst/>
          </a:prstGeom>
        </p:spPr>
      </p:pic>
      <p:pic>
        <p:nvPicPr>
          <p:cNvPr id="14" name="Picture 13" descr="Shape, arrow&#10;&#10;Description automatically generated">
            <a:extLst>
              <a:ext uri="{FF2B5EF4-FFF2-40B4-BE49-F238E27FC236}">
                <a16:creationId xmlns:a16="http://schemas.microsoft.com/office/drawing/2014/main" id="{0DD799E7-7D4D-4C6B-92A7-A4277A6B98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656" y="4882102"/>
            <a:ext cx="1426616" cy="880114"/>
          </a:xfrm>
          <a:prstGeom prst="rect">
            <a:avLst/>
          </a:prstGeom>
        </p:spPr>
      </p:pic>
      <p:sp>
        <p:nvSpPr>
          <p:cNvPr id="15" name="Title 1">
            <a:extLst>
              <a:ext uri="{FF2B5EF4-FFF2-40B4-BE49-F238E27FC236}">
                <a16:creationId xmlns:a16="http://schemas.microsoft.com/office/drawing/2014/main" id="{BCBCDEEC-C4B5-4EB8-8B4B-EDA9E99D2F16}"/>
              </a:ext>
            </a:extLst>
          </p:cNvPr>
          <p:cNvSpPr>
            <a:spLocks noGrp="1"/>
          </p:cNvSpPr>
          <p:nvPr>
            <p:ph type="title"/>
          </p:nvPr>
        </p:nvSpPr>
        <p:spPr>
          <a:xfrm>
            <a:off x="838200" y="365125"/>
            <a:ext cx="10515600" cy="578581"/>
          </a:xfrm>
        </p:spPr>
        <p:txBody>
          <a:bodyPr>
            <a:noAutofit/>
          </a:bodyPr>
          <a:lstStyle/>
          <a:p>
            <a:r>
              <a:rPr lang="en-US" sz="3200" dirty="0"/>
              <a:t>What is Deep learning?</a:t>
            </a:r>
            <a:endParaRPr lang="en-IN" sz="3200" dirty="0"/>
          </a:p>
        </p:txBody>
      </p:sp>
      <p:sp>
        <p:nvSpPr>
          <p:cNvPr id="2" name="Slide Number Placeholder 1">
            <a:extLst>
              <a:ext uri="{FF2B5EF4-FFF2-40B4-BE49-F238E27FC236}">
                <a16:creationId xmlns:a16="http://schemas.microsoft.com/office/drawing/2014/main" id="{55332A1C-8BB0-4437-9DE5-6EE3C32AE6B4}"/>
              </a:ext>
            </a:extLst>
          </p:cNvPr>
          <p:cNvSpPr>
            <a:spLocks noGrp="1"/>
          </p:cNvSpPr>
          <p:nvPr>
            <p:ph type="sldNum" sz="quarter" idx="12"/>
          </p:nvPr>
        </p:nvSpPr>
        <p:spPr/>
        <p:txBody>
          <a:bodyPr/>
          <a:lstStyle/>
          <a:p>
            <a:fld id="{F8D9BD54-7BE9-4F3B-8F4A-CE67E3F85104}" type="slidenum">
              <a:rPr lang="en-IN" smtClean="0"/>
              <a:t>3</a:t>
            </a:fld>
            <a:endParaRPr lang="en-IN"/>
          </a:p>
        </p:txBody>
      </p:sp>
    </p:spTree>
    <p:extLst>
      <p:ext uri="{BB962C8B-B14F-4D97-AF65-F5344CB8AC3E}">
        <p14:creationId xmlns:p14="http://schemas.microsoft.com/office/powerpoint/2010/main" val="2124192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Neural network</a:t>
            </a:r>
          </a:p>
        </p:txBody>
      </p:sp>
      <p:pic>
        <p:nvPicPr>
          <p:cNvPr id="8" name="Picture 7">
            <a:extLst>
              <a:ext uri="{FF2B5EF4-FFF2-40B4-BE49-F238E27FC236}">
                <a16:creationId xmlns:a16="http://schemas.microsoft.com/office/drawing/2014/main" id="{702BEB2D-07A0-4939-AFD4-7A1DD349C975}"/>
              </a:ext>
            </a:extLst>
          </p:cNvPr>
          <p:cNvPicPr>
            <a:picLocks noChangeAspect="1"/>
          </p:cNvPicPr>
          <p:nvPr/>
        </p:nvPicPr>
        <p:blipFill rotWithShape="1">
          <a:blip r:embed="rId3"/>
          <a:srcRect t="31903" r="24631" b="17143"/>
          <a:stretch/>
        </p:blipFill>
        <p:spPr>
          <a:xfrm>
            <a:off x="518425" y="2550727"/>
            <a:ext cx="11332009" cy="4307273"/>
          </a:xfrm>
          <a:prstGeom prst="rect">
            <a:avLst/>
          </a:prstGeom>
        </p:spPr>
      </p:pic>
      <p:sp>
        <p:nvSpPr>
          <p:cNvPr id="3" name="Slide Number Placeholder 2">
            <a:extLst>
              <a:ext uri="{FF2B5EF4-FFF2-40B4-BE49-F238E27FC236}">
                <a16:creationId xmlns:a16="http://schemas.microsoft.com/office/drawing/2014/main" id="{A867C7EC-7695-4600-B7BB-C7DFF8EEFD7F}"/>
              </a:ext>
            </a:extLst>
          </p:cNvPr>
          <p:cNvSpPr>
            <a:spLocks noGrp="1"/>
          </p:cNvSpPr>
          <p:nvPr>
            <p:ph type="sldNum" sz="quarter" idx="12"/>
          </p:nvPr>
        </p:nvSpPr>
        <p:spPr/>
        <p:txBody>
          <a:bodyPr/>
          <a:lstStyle/>
          <a:p>
            <a:fld id="{F8D9BD54-7BE9-4F3B-8F4A-CE67E3F85104}" type="slidenum">
              <a:rPr lang="en-IN" smtClean="0"/>
              <a:t>30</a:t>
            </a:fld>
            <a:endParaRPr lang="en-IN"/>
          </a:p>
        </p:txBody>
      </p:sp>
      <p:sp>
        <p:nvSpPr>
          <p:cNvPr id="5" name="TextBox 4">
            <a:extLst>
              <a:ext uri="{FF2B5EF4-FFF2-40B4-BE49-F238E27FC236}">
                <a16:creationId xmlns:a16="http://schemas.microsoft.com/office/drawing/2014/main" id="{3A43DA51-9E06-03CF-42D5-A34E78EA5AC4}"/>
              </a:ext>
            </a:extLst>
          </p:cNvPr>
          <p:cNvSpPr txBox="1"/>
          <p:nvPr/>
        </p:nvSpPr>
        <p:spPr>
          <a:xfrm>
            <a:off x="699713" y="1878675"/>
            <a:ext cx="11150721" cy="369332"/>
          </a:xfrm>
          <a:prstGeom prst="rect">
            <a:avLst/>
          </a:prstGeom>
          <a:noFill/>
        </p:spPr>
        <p:txBody>
          <a:bodyPr wrap="square">
            <a:spAutoFit/>
          </a:bodyPr>
          <a:lstStyle/>
          <a:p>
            <a:r>
              <a:rPr lang="en-US" dirty="0"/>
              <a:t>We can stack these hidden layers on over another in a sequential manner to get the deep neural network.</a:t>
            </a:r>
            <a:endParaRPr lang="en-IN"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207DB07-DC27-DCBE-FE58-B981631B1D84}"/>
                  </a:ext>
                </a:extLst>
              </p14:cNvPr>
              <p14:cNvContentPartPr/>
              <p14:nvPr/>
            </p14:nvContentPartPr>
            <p14:xfrm>
              <a:off x="2693520" y="2239200"/>
              <a:ext cx="7353720" cy="2894400"/>
            </p14:xfrm>
          </p:contentPart>
        </mc:Choice>
        <mc:Fallback>
          <p:pic>
            <p:nvPicPr>
              <p:cNvPr id="4" name="Ink 3">
                <a:extLst>
                  <a:ext uri="{FF2B5EF4-FFF2-40B4-BE49-F238E27FC236}">
                    <a16:creationId xmlns:a16="http://schemas.microsoft.com/office/drawing/2014/main" id="{1207DB07-DC27-DCBE-FE58-B981631B1D84}"/>
                  </a:ext>
                </a:extLst>
              </p:cNvPr>
              <p:cNvPicPr/>
              <p:nvPr/>
            </p:nvPicPr>
            <p:blipFill>
              <a:blip r:embed="rId5"/>
              <a:stretch>
                <a:fillRect/>
              </a:stretch>
            </p:blipFill>
            <p:spPr>
              <a:xfrm>
                <a:off x="2684160" y="2229840"/>
                <a:ext cx="7372440" cy="2913120"/>
              </a:xfrm>
              <a:prstGeom prst="rect">
                <a:avLst/>
              </a:prstGeom>
            </p:spPr>
          </p:pic>
        </mc:Fallback>
      </mc:AlternateContent>
    </p:spTree>
    <p:extLst>
      <p:ext uri="{BB962C8B-B14F-4D97-AF65-F5344CB8AC3E}">
        <p14:creationId xmlns:p14="http://schemas.microsoft.com/office/powerpoint/2010/main" val="3055207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Loss function</a:t>
            </a:r>
          </a:p>
        </p:txBody>
      </p:sp>
      <p:pic>
        <p:nvPicPr>
          <p:cNvPr id="9" name="Picture 8">
            <a:extLst>
              <a:ext uri="{FF2B5EF4-FFF2-40B4-BE49-F238E27FC236}">
                <a16:creationId xmlns:a16="http://schemas.microsoft.com/office/drawing/2014/main" id="{88137522-694F-4F93-A756-F2D3D2B5EE8A}"/>
              </a:ext>
            </a:extLst>
          </p:cNvPr>
          <p:cNvPicPr>
            <a:picLocks noChangeAspect="1"/>
          </p:cNvPicPr>
          <p:nvPr/>
        </p:nvPicPr>
        <p:blipFill rotWithShape="1">
          <a:blip r:embed="rId3"/>
          <a:srcRect l="5169" t="36520" r="32601" b="17462"/>
          <a:stretch/>
        </p:blipFill>
        <p:spPr>
          <a:xfrm>
            <a:off x="1797222" y="3035426"/>
            <a:ext cx="8597551" cy="3574536"/>
          </a:xfrm>
          <a:prstGeom prst="rect">
            <a:avLst/>
          </a:prstGeom>
        </p:spPr>
      </p:pic>
      <p:sp>
        <p:nvSpPr>
          <p:cNvPr id="10" name="Content Placeholder 1">
            <a:extLst>
              <a:ext uri="{FF2B5EF4-FFF2-40B4-BE49-F238E27FC236}">
                <a16:creationId xmlns:a16="http://schemas.microsoft.com/office/drawing/2014/main" id="{8419095B-04A9-4E53-BCFD-6FAE27469862}"/>
              </a:ext>
            </a:extLst>
          </p:cNvPr>
          <p:cNvSpPr>
            <a:spLocks noGrp="1"/>
          </p:cNvSpPr>
          <p:nvPr>
            <p:ph idx="1"/>
          </p:nvPr>
        </p:nvSpPr>
        <p:spPr>
          <a:xfrm>
            <a:off x="838200" y="1825625"/>
            <a:ext cx="10515600" cy="4351338"/>
          </a:xfrm>
        </p:spPr>
        <p:txBody>
          <a:bodyPr/>
          <a:lstStyle/>
          <a:p>
            <a:pPr marL="0" indent="0">
              <a:buNone/>
            </a:pPr>
            <a:r>
              <a:rPr lang="en-US" dirty="0"/>
              <a:t>The loss function measures the cost incurred by incorrect predictions.</a:t>
            </a:r>
            <a:endParaRPr lang="en-IN" dirty="0"/>
          </a:p>
        </p:txBody>
      </p:sp>
      <p:sp>
        <p:nvSpPr>
          <p:cNvPr id="3" name="Slide Number Placeholder 2">
            <a:extLst>
              <a:ext uri="{FF2B5EF4-FFF2-40B4-BE49-F238E27FC236}">
                <a16:creationId xmlns:a16="http://schemas.microsoft.com/office/drawing/2014/main" id="{52CC6085-E34A-4725-A0A2-51BAB7F6A699}"/>
              </a:ext>
            </a:extLst>
          </p:cNvPr>
          <p:cNvSpPr>
            <a:spLocks noGrp="1"/>
          </p:cNvSpPr>
          <p:nvPr>
            <p:ph type="sldNum" sz="quarter" idx="12"/>
          </p:nvPr>
        </p:nvSpPr>
        <p:spPr/>
        <p:txBody>
          <a:bodyPr/>
          <a:lstStyle/>
          <a:p>
            <a:fld id="{F8D9BD54-7BE9-4F3B-8F4A-CE67E3F85104}" type="slidenum">
              <a:rPr lang="en-IN" smtClean="0"/>
              <a:t>31</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C6684F4-1280-6A87-57A8-F89DE72CAC54}"/>
                  </a:ext>
                </a:extLst>
              </p14:cNvPr>
              <p14:cNvContentPartPr/>
              <p14:nvPr/>
            </p14:nvContentPartPr>
            <p14:xfrm>
              <a:off x="1671120" y="2403720"/>
              <a:ext cx="8782560" cy="3868200"/>
            </p14:xfrm>
          </p:contentPart>
        </mc:Choice>
        <mc:Fallback>
          <p:pic>
            <p:nvPicPr>
              <p:cNvPr id="4" name="Ink 3">
                <a:extLst>
                  <a:ext uri="{FF2B5EF4-FFF2-40B4-BE49-F238E27FC236}">
                    <a16:creationId xmlns:a16="http://schemas.microsoft.com/office/drawing/2014/main" id="{CC6684F4-1280-6A87-57A8-F89DE72CAC54}"/>
                  </a:ext>
                </a:extLst>
              </p:cNvPr>
              <p:cNvPicPr/>
              <p:nvPr/>
            </p:nvPicPr>
            <p:blipFill>
              <a:blip r:embed="rId5"/>
              <a:stretch>
                <a:fillRect/>
              </a:stretch>
            </p:blipFill>
            <p:spPr>
              <a:xfrm>
                <a:off x="1661760" y="2394360"/>
                <a:ext cx="8801280" cy="3886920"/>
              </a:xfrm>
              <a:prstGeom prst="rect">
                <a:avLst/>
              </a:prstGeom>
            </p:spPr>
          </p:pic>
        </mc:Fallback>
      </mc:AlternateContent>
    </p:spTree>
    <p:extLst>
      <p:ext uri="{BB962C8B-B14F-4D97-AF65-F5344CB8AC3E}">
        <p14:creationId xmlns:p14="http://schemas.microsoft.com/office/powerpoint/2010/main" val="1376932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Empirical loss/cost function</a:t>
            </a:r>
          </a:p>
        </p:txBody>
      </p:sp>
      <p:pic>
        <p:nvPicPr>
          <p:cNvPr id="11" name="Picture 10">
            <a:extLst>
              <a:ext uri="{FF2B5EF4-FFF2-40B4-BE49-F238E27FC236}">
                <a16:creationId xmlns:a16="http://schemas.microsoft.com/office/drawing/2014/main" id="{74F8A968-E497-4225-AC3D-8302320CDCD3}"/>
              </a:ext>
            </a:extLst>
          </p:cNvPr>
          <p:cNvPicPr>
            <a:picLocks noChangeAspect="1"/>
          </p:cNvPicPr>
          <p:nvPr/>
        </p:nvPicPr>
        <p:blipFill rotWithShape="1">
          <a:blip r:embed="rId3"/>
          <a:srcRect l="1318" t="36520" r="32196" b="17642"/>
          <a:stretch/>
        </p:blipFill>
        <p:spPr>
          <a:xfrm>
            <a:off x="913917" y="2308504"/>
            <a:ext cx="10364166" cy="4017345"/>
          </a:xfrm>
          <a:prstGeom prst="rect">
            <a:avLst/>
          </a:prstGeom>
        </p:spPr>
      </p:pic>
      <p:sp>
        <p:nvSpPr>
          <p:cNvPr id="3" name="Slide Number Placeholder 2">
            <a:extLst>
              <a:ext uri="{FF2B5EF4-FFF2-40B4-BE49-F238E27FC236}">
                <a16:creationId xmlns:a16="http://schemas.microsoft.com/office/drawing/2014/main" id="{BD08C125-6287-4BB2-BE16-EED076090BAA}"/>
              </a:ext>
            </a:extLst>
          </p:cNvPr>
          <p:cNvSpPr>
            <a:spLocks noGrp="1"/>
          </p:cNvSpPr>
          <p:nvPr>
            <p:ph type="sldNum" sz="quarter" idx="12"/>
          </p:nvPr>
        </p:nvSpPr>
        <p:spPr/>
        <p:txBody>
          <a:bodyPr/>
          <a:lstStyle/>
          <a:p>
            <a:fld id="{F8D9BD54-7BE9-4F3B-8F4A-CE67E3F85104}" type="slidenum">
              <a:rPr lang="en-IN" smtClean="0"/>
              <a:t>32</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4B941DC-22F1-82B3-6120-12F56059A7DF}"/>
                  </a:ext>
                </a:extLst>
              </p14:cNvPr>
              <p14:cNvContentPartPr/>
              <p14:nvPr/>
            </p14:nvContentPartPr>
            <p14:xfrm>
              <a:off x="1702080" y="1138320"/>
              <a:ext cx="9137160" cy="4816080"/>
            </p14:xfrm>
          </p:contentPart>
        </mc:Choice>
        <mc:Fallback>
          <p:pic>
            <p:nvPicPr>
              <p:cNvPr id="4" name="Ink 3">
                <a:extLst>
                  <a:ext uri="{FF2B5EF4-FFF2-40B4-BE49-F238E27FC236}">
                    <a16:creationId xmlns:a16="http://schemas.microsoft.com/office/drawing/2014/main" id="{54B941DC-22F1-82B3-6120-12F56059A7DF}"/>
                  </a:ext>
                </a:extLst>
              </p:cNvPr>
              <p:cNvPicPr/>
              <p:nvPr/>
            </p:nvPicPr>
            <p:blipFill>
              <a:blip r:embed="rId5"/>
              <a:stretch>
                <a:fillRect/>
              </a:stretch>
            </p:blipFill>
            <p:spPr>
              <a:xfrm>
                <a:off x="1692720" y="1128960"/>
                <a:ext cx="9155880" cy="4834800"/>
              </a:xfrm>
              <a:prstGeom prst="rect">
                <a:avLst/>
              </a:prstGeom>
            </p:spPr>
          </p:pic>
        </mc:Fallback>
      </mc:AlternateContent>
    </p:spTree>
    <p:extLst>
      <p:ext uri="{BB962C8B-B14F-4D97-AF65-F5344CB8AC3E}">
        <p14:creationId xmlns:p14="http://schemas.microsoft.com/office/powerpoint/2010/main" val="3247227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Binary Cross Entropy Loss</a:t>
            </a:r>
          </a:p>
        </p:txBody>
      </p:sp>
      <p:pic>
        <p:nvPicPr>
          <p:cNvPr id="8" name="Picture 7">
            <a:extLst>
              <a:ext uri="{FF2B5EF4-FFF2-40B4-BE49-F238E27FC236}">
                <a16:creationId xmlns:a16="http://schemas.microsoft.com/office/drawing/2014/main" id="{CD26BEE9-16F1-4D91-9D15-4D6A50357563}"/>
              </a:ext>
            </a:extLst>
          </p:cNvPr>
          <p:cNvPicPr>
            <a:picLocks noChangeAspect="1"/>
          </p:cNvPicPr>
          <p:nvPr/>
        </p:nvPicPr>
        <p:blipFill rotWithShape="1">
          <a:blip r:embed="rId3"/>
          <a:srcRect l="9122" t="36520" r="30979" b="20346"/>
          <a:stretch/>
        </p:blipFill>
        <p:spPr>
          <a:xfrm>
            <a:off x="1476397" y="3165880"/>
            <a:ext cx="9119286" cy="3692120"/>
          </a:xfrm>
          <a:prstGeom prst="rect">
            <a:avLst/>
          </a:prstGeom>
        </p:spPr>
      </p:pic>
      <p:sp>
        <p:nvSpPr>
          <p:cNvPr id="9" name="Content Placeholder 5">
            <a:extLst>
              <a:ext uri="{FF2B5EF4-FFF2-40B4-BE49-F238E27FC236}">
                <a16:creationId xmlns:a16="http://schemas.microsoft.com/office/drawing/2014/main" id="{BD755876-AC11-4945-878A-0B0798058B0D}"/>
              </a:ext>
            </a:extLst>
          </p:cNvPr>
          <p:cNvSpPr>
            <a:spLocks noGrp="1"/>
          </p:cNvSpPr>
          <p:nvPr>
            <p:ph idx="1"/>
          </p:nvPr>
        </p:nvSpPr>
        <p:spPr>
          <a:xfrm>
            <a:off x="778240" y="2011719"/>
            <a:ext cx="10515600" cy="4854790"/>
          </a:xfrm>
        </p:spPr>
        <p:txBody>
          <a:bodyPr>
            <a:normAutofit/>
          </a:bodyPr>
          <a:lstStyle/>
          <a:p>
            <a:pPr marL="0" indent="0">
              <a:buNone/>
            </a:pPr>
            <a:r>
              <a:rPr lang="en-US" sz="2400" dirty="0">
                <a:latin typeface="+mj-lt"/>
              </a:rPr>
              <a:t>Output a probability between 0 and 1</a:t>
            </a:r>
            <a:endParaRPr lang="en-IN" sz="2400" dirty="0">
              <a:latin typeface="+mj-lt"/>
            </a:endParaRPr>
          </a:p>
        </p:txBody>
      </p:sp>
      <p:sp>
        <p:nvSpPr>
          <p:cNvPr id="3" name="Slide Number Placeholder 2">
            <a:extLst>
              <a:ext uri="{FF2B5EF4-FFF2-40B4-BE49-F238E27FC236}">
                <a16:creationId xmlns:a16="http://schemas.microsoft.com/office/drawing/2014/main" id="{E68B08C1-04EA-4B5E-8AA5-4CFAE7431FFD}"/>
              </a:ext>
            </a:extLst>
          </p:cNvPr>
          <p:cNvSpPr>
            <a:spLocks noGrp="1"/>
          </p:cNvSpPr>
          <p:nvPr>
            <p:ph type="sldNum" sz="quarter" idx="12"/>
          </p:nvPr>
        </p:nvSpPr>
        <p:spPr/>
        <p:txBody>
          <a:bodyPr/>
          <a:lstStyle/>
          <a:p>
            <a:fld id="{F8D9BD54-7BE9-4F3B-8F4A-CE67E3F85104}" type="slidenum">
              <a:rPr lang="en-IN" smtClean="0"/>
              <a:t>33</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E40FB11-7465-1B94-D0BD-31EAEA512D6F}"/>
                  </a:ext>
                </a:extLst>
              </p14:cNvPr>
              <p14:cNvContentPartPr/>
              <p14:nvPr/>
            </p14:nvContentPartPr>
            <p14:xfrm>
              <a:off x="2132640" y="1344960"/>
              <a:ext cx="8195400" cy="5119200"/>
            </p14:xfrm>
          </p:contentPart>
        </mc:Choice>
        <mc:Fallback>
          <p:pic>
            <p:nvPicPr>
              <p:cNvPr id="4" name="Ink 3">
                <a:extLst>
                  <a:ext uri="{FF2B5EF4-FFF2-40B4-BE49-F238E27FC236}">
                    <a16:creationId xmlns:a16="http://schemas.microsoft.com/office/drawing/2014/main" id="{6E40FB11-7465-1B94-D0BD-31EAEA512D6F}"/>
                  </a:ext>
                </a:extLst>
              </p:cNvPr>
              <p:cNvPicPr/>
              <p:nvPr/>
            </p:nvPicPr>
            <p:blipFill>
              <a:blip r:embed="rId5"/>
              <a:stretch>
                <a:fillRect/>
              </a:stretch>
            </p:blipFill>
            <p:spPr>
              <a:xfrm>
                <a:off x="2123280" y="1335600"/>
                <a:ext cx="8214120" cy="5137920"/>
              </a:xfrm>
              <a:prstGeom prst="rect">
                <a:avLst/>
              </a:prstGeom>
            </p:spPr>
          </p:pic>
        </mc:Fallback>
      </mc:AlternateContent>
    </p:spTree>
    <p:extLst>
      <p:ext uri="{BB962C8B-B14F-4D97-AF65-F5344CB8AC3E}">
        <p14:creationId xmlns:p14="http://schemas.microsoft.com/office/powerpoint/2010/main" val="3484919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Mean Squared Error Loss</a:t>
            </a:r>
          </a:p>
        </p:txBody>
      </p:sp>
      <p:sp>
        <p:nvSpPr>
          <p:cNvPr id="9" name="Content Placeholder 5">
            <a:extLst>
              <a:ext uri="{FF2B5EF4-FFF2-40B4-BE49-F238E27FC236}">
                <a16:creationId xmlns:a16="http://schemas.microsoft.com/office/drawing/2014/main" id="{BD755876-AC11-4945-878A-0B0798058B0D}"/>
              </a:ext>
            </a:extLst>
          </p:cNvPr>
          <p:cNvSpPr>
            <a:spLocks noGrp="1"/>
          </p:cNvSpPr>
          <p:nvPr>
            <p:ph idx="1"/>
          </p:nvPr>
        </p:nvSpPr>
        <p:spPr>
          <a:xfrm>
            <a:off x="778240" y="2011719"/>
            <a:ext cx="10515600" cy="4854790"/>
          </a:xfrm>
        </p:spPr>
        <p:txBody>
          <a:bodyPr>
            <a:normAutofit/>
          </a:bodyPr>
          <a:lstStyle/>
          <a:p>
            <a:pPr marL="0" indent="0">
              <a:buNone/>
            </a:pPr>
            <a:r>
              <a:rPr lang="en-US" sz="2400" dirty="0">
                <a:latin typeface="+mj-lt"/>
              </a:rPr>
              <a:t>Used for regression models; Output continuous numbers</a:t>
            </a:r>
            <a:endParaRPr lang="en-IN" sz="2400" dirty="0">
              <a:latin typeface="+mj-lt"/>
            </a:endParaRPr>
          </a:p>
        </p:txBody>
      </p:sp>
      <p:pic>
        <p:nvPicPr>
          <p:cNvPr id="11" name="Picture 10">
            <a:extLst>
              <a:ext uri="{FF2B5EF4-FFF2-40B4-BE49-F238E27FC236}">
                <a16:creationId xmlns:a16="http://schemas.microsoft.com/office/drawing/2014/main" id="{15CB4100-DA62-419A-B8D2-E1B9E3D2D5AC}"/>
              </a:ext>
            </a:extLst>
          </p:cNvPr>
          <p:cNvPicPr>
            <a:picLocks noChangeAspect="1"/>
          </p:cNvPicPr>
          <p:nvPr/>
        </p:nvPicPr>
        <p:blipFill rotWithShape="1">
          <a:blip r:embed="rId3"/>
          <a:srcRect l="8311" t="36520" r="31993" b="21608"/>
          <a:stretch/>
        </p:blipFill>
        <p:spPr>
          <a:xfrm>
            <a:off x="1372790" y="3180004"/>
            <a:ext cx="9326500" cy="3677996"/>
          </a:xfrm>
          <a:prstGeom prst="rect">
            <a:avLst/>
          </a:prstGeom>
        </p:spPr>
      </p:pic>
      <p:sp>
        <p:nvSpPr>
          <p:cNvPr id="3" name="Slide Number Placeholder 2">
            <a:extLst>
              <a:ext uri="{FF2B5EF4-FFF2-40B4-BE49-F238E27FC236}">
                <a16:creationId xmlns:a16="http://schemas.microsoft.com/office/drawing/2014/main" id="{E07726A8-DD82-4943-9382-44B0E7BEF2C0}"/>
              </a:ext>
            </a:extLst>
          </p:cNvPr>
          <p:cNvSpPr>
            <a:spLocks noGrp="1"/>
          </p:cNvSpPr>
          <p:nvPr>
            <p:ph type="sldNum" sz="quarter" idx="12"/>
          </p:nvPr>
        </p:nvSpPr>
        <p:spPr/>
        <p:txBody>
          <a:bodyPr/>
          <a:lstStyle/>
          <a:p>
            <a:fld id="{F8D9BD54-7BE9-4F3B-8F4A-CE67E3F85104}" type="slidenum">
              <a:rPr lang="en-IN" smtClean="0"/>
              <a:t>34</a:t>
            </a:fld>
            <a:endParaRPr lang="en-IN"/>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EC7035C0-AFEC-A5DD-A13B-2503CCC65760}"/>
                  </a:ext>
                </a:extLst>
              </p14:cNvPr>
              <p14:cNvContentPartPr/>
              <p14:nvPr/>
            </p14:nvContentPartPr>
            <p14:xfrm>
              <a:off x="2057760" y="1091880"/>
              <a:ext cx="7088400" cy="5641560"/>
            </p14:xfrm>
          </p:contentPart>
        </mc:Choice>
        <mc:Fallback>
          <p:pic>
            <p:nvPicPr>
              <p:cNvPr id="4" name="Ink 3">
                <a:extLst>
                  <a:ext uri="{FF2B5EF4-FFF2-40B4-BE49-F238E27FC236}">
                    <a16:creationId xmlns:a16="http://schemas.microsoft.com/office/drawing/2014/main" id="{EC7035C0-AFEC-A5DD-A13B-2503CCC65760}"/>
                  </a:ext>
                </a:extLst>
              </p:cNvPr>
              <p:cNvPicPr/>
              <p:nvPr/>
            </p:nvPicPr>
            <p:blipFill>
              <a:blip r:embed="rId5"/>
              <a:stretch>
                <a:fillRect/>
              </a:stretch>
            </p:blipFill>
            <p:spPr>
              <a:xfrm>
                <a:off x="2048400" y="1082520"/>
                <a:ext cx="7107120" cy="5660280"/>
              </a:xfrm>
              <a:prstGeom prst="rect">
                <a:avLst/>
              </a:prstGeom>
            </p:spPr>
          </p:pic>
        </mc:Fallback>
      </mc:AlternateContent>
    </p:spTree>
    <p:extLst>
      <p:ext uri="{BB962C8B-B14F-4D97-AF65-F5344CB8AC3E}">
        <p14:creationId xmlns:p14="http://schemas.microsoft.com/office/powerpoint/2010/main" val="149960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Summary</a:t>
            </a:r>
          </a:p>
        </p:txBody>
      </p:sp>
      <p:sp>
        <p:nvSpPr>
          <p:cNvPr id="9" name="Content Placeholder 5">
            <a:extLst>
              <a:ext uri="{FF2B5EF4-FFF2-40B4-BE49-F238E27FC236}">
                <a16:creationId xmlns:a16="http://schemas.microsoft.com/office/drawing/2014/main" id="{BD755876-AC11-4945-878A-0B0798058B0D}"/>
              </a:ext>
            </a:extLst>
          </p:cNvPr>
          <p:cNvSpPr>
            <a:spLocks noGrp="1"/>
          </p:cNvSpPr>
          <p:nvPr>
            <p:ph idx="1"/>
          </p:nvPr>
        </p:nvSpPr>
        <p:spPr>
          <a:xfrm>
            <a:off x="699713" y="1788184"/>
            <a:ext cx="10515600" cy="4854790"/>
          </a:xfrm>
        </p:spPr>
        <p:txBody>
          <a:bodyPr>
            <a:normAutofit/>
          </a:bodyPr>
          <a:lstStyle/>
          <a:p>
            <a:pPr marL="0" indent="0">
              <a:buNone/>
            </a:pPr>
            <a:r>
              <a:rPr lang="en-US" sz="2200" b="1" dirty="0">
                <a:latin typeface="+mj-lt"/>
              </a:rPr>
              <a:t>Deep learning</a:t>
            </a:r>
            <a:r>
              <a:rPr lang="en-US" sz="2200" dirty="0">
                <a:latin typeface="+mj-lt"/>
              </a:rPr>
              <a:t>: Sub-field of machine learning that aims to learn the representation of data.</a:t>
            </a:r>
          </a:p>
          <a:p>
            <a:pPr marL="0" indent="0">
              <a:buNone/>
            </a:pPr>
            <a:r>
              <a:rPr lang="en-US" sz="2200" b="1" dirty="0">
                <a:latin typeface="+mj-lt"/>
              </a:rPr>
              <a:t>Benefit of using deep learning</a:t>
            </a:r>
            <a:r>
              <a:rPr lang="en-US" sz="2200" dirty="0">
                <a:latin typeface="+mj-lt"/>
              </a:rPr>
              <a:t>: Learns features directly from data</a:t>
            </a:r>
          </a:p>
          <a:p>
            <a:pPr marL="0" indent="0">
              <a:buNone/>
            </a:pPr>
            <a:endParaRPr lang="en-US" sz="2200" b="1" dirty="0">
              <a:latin typeface="+mj-lt"/>
            </a:endParaRPr>
          </a:p>
          <a:p>
            <a:pPr marL="0" indent="0">
              <a:buNone/>
            </a:pPr>
            <a:r>
              <a:rPr lang="en-US" sz="2200" b="1" dirty="0">
                <a:latin typeface="+mj-lt"/>
              </a:rPr>
              <a:t>Perceptron</a:t>
            </a:r>
            <a:r>
              <a:rPr lang="en-US" sz="2200" dirty="0">
                <a:latin typeface="+mj-lt"/>
              </a:rPr>
              <a:t>: Building block of neural network</a:t>
            </a:r>
          </a:p>
          <a:p>
            <a:pPr marL="0" indent="0">
              <a:buNone/>
            </a:pPr>
            <a:r>
              <a:rPr lang="en-US" sz="2200" b="1" dirty="0">
                <a:latin typeface="+mj-lt"/>
              </a:rPr>
              <a:t>Activation function</a:t>
            </a:r>
            <a:r>
              <a:rPr lang="en-US" sz="2200" dirty="0">
                <a:latin typeface="+mj-lt"/>
              </a:rPr>
              <a:t>: Prevent linearity</a:t>
            </a:r>
            <a:endParaRPr lang="en-US" sz="2200" b="1" dirty="0">
              <a:latin typeface="+mj-lt"/>
            </a:endParaRPr>
          </a:p>
          <a:p>
            <a:pPr marL="0" indent="0">
              <a:buNone/>
            </a:pPr>
            <a:r>
              <a:rPr lang="en-US" sz="2200" b="1" dirty="0">
                <a:latin typeface="+mj-lt"/>
              </a:rPr>
              <a:t>Multi-output perceptron</a:t>
            </a:r>
          </a:p>
          <a:p>
            <a:pPr marL="0" indent="0">
              <a:buNone/>
            </a:pPr>
            <a:r>
              <a:rPr lang="en-US" sz="2200" b="1" dirty="0">
                <a:latin typeface="+mj-lt"/>
              </a:rPr>
              <a:t>Loss function</a:t>
            </a:r>
            <a:r>
              <a:rPr lang="en-US" sz="2200" dirty="0">
                <a:latin typeface="+mj-lt"/>
              </a:rPr>
              <a:t>: Cost incurred due to incorrect predictions</a:t>
            </a:r>
          </a:p>
          <a:p>
            <a:pPr marL="0" indent="0">
              <a:buNone/>
            </a:pPr>
            <a:endParaRPr lang="en-US" sz="2200" dirty="0">
              <a:latin typeface="+mj-lt"/>
            </a:endParaRPr>
          </a:p>
        </p:txBody>
      </p:sp>
      <p:sp>
        <p:nvSpPr>
          <p:cNvPr id="3" name="Slide Number Placeholder 2">
            <a:extLst>
              <a:ext uri="{FF2B5EF4-FFF2-40B4-BE49-F238E27FC236}">
                <a16:creationId xmlns:a16="http://schemas.microsoft.com/office/drawing/2014/main" id="{3C0D9A56-0A1E-4023-B11E-620B7A06025C}"/>
              </a:ext>
            </a:extLst>
          </p:cNvPr>
          <p:cNvSpPr>
            <a:spLocks noGrp="1"/>
          </p:cNvSpPr>
          <p:nvPr>
            <p:ph type="sldNum" sz="quarter" idx="12"/>
          </p:nvPr>
        </p:nvSpPr>
        <p:spPr/>
        <p:txBody>
          <a:bodyPr/>
          <a:lstStyle/>
          <a:p>
            <a:fld id="{F8D9BD54-7BE9-4F3B-8F4A-CE67E3F85104}" type="slidenum">
              <a:rPr lang="en-IN" smtClean="0"/>
              <a:t>35</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D2027E5-DEDB-DC46-788F-A62B5A1706D0}"/>
                  </a:ext>
                </a:extLst>
              </p14:cNvPr>
              <p14:cNvContentPartPr/>
              <p14:nvPr/>
            </p14:nvContentPartPr>
            <p14:xfrm>
              <a:off x="357480" y="2031840"/>
              <a:ext cx="6843600" cy="3017880"/>
            </p14:xfrm>
          </p:contentPart>
        </mc:Choice>
        <mc:Fallback>
          <p:pic>
            <p:nvPicPr>
              <p:cNvPr id="4" name="Ink 3">
                <a:extLst>
                  <a:ext uri="{FF2B5EF4-FFF2-40B4-BE49-F238E27FC236}">
                    <a16:creationId xmlns:a16="http://schemas.microsoft.com/office/drawing/2014/main" id="{ED2027E5-DEDB-DC46-788F-A62B5A1706D0}"/>
                  </a:ext>
                </a:extLst>
              </p:cNvPr>
              <p:cNvPicPr/>
              <p:nvPr/>
            </p:nvPicPr>
            <p:blipFill>
              <a:blip r:embed="rId4"/>
              <a:stretch>
                <a:fillRect/>
              </a:stretch>
            </p:blipFill>
            <p:spPr>
              <a:xfrm>
                <a:off x="348120" y="2022480"/>
                <a:ext cx="6862320" cy="3036600"/>
              </a:xfrm>
              <a:prstGeom prst="rect">
                <a:avLst/>
              </a:prstGeom>
            </p:spPr>
          </p:pic>
        </mc:Fallback>
      </mc:AlternateContent>
    </p:spTree>
    <p:extLst>
      <p:ext uri="{BB962C8B-B14F-4D97-AF65-F5344CB8AC3E}">
        <p14:creationId xmlns:p14="http://schemas.microsoft.com/office/powerpoint/2010/main" val="3749643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References</a:t>
            </a:r>
          </a:p>
        </p:txBody>
      </p:sp>
      <p:sp>
        <p:nvSpPr>
          <p:cNvPr id="9" name="Content Placeholder 5">
            <a:extLst>
              <a:ext uri="{FF2B5EF4-FFF2-40B4-BE49-F238E27FC236}">
                <a16:creationId xmlns:a16="http://schemas.microsoft.com/office/drawing/2014/main" id="{BD755876-AC11-4945-878A-0B0798058B0D}"/>
              </a:ext>
            </a:extLst>
          </p:cNvPr>
          <p:cNvSpPr>
            <a:spLocks noGrp="1"/>
          </p:cNvSpPr>
          <p:nvPr>
            <p:ph idx="1"/>
          </p:nvPr>
        </p:nvSpPr>
        <p:spPr>
          <a:xfrm>
            <a:off x="778240" y="2011719"/>
            <a:ext cx="10515600" cy="4854790"/>
          </a:xfrm>
        </p:spPr>
        <p:txBody>
          <a:bodyPr>
            <a:normAutofit/>
          </a:bodyPr>
          <a:lstStyle/>
          <a:p>
            <a:pPr marL="0" indent="0">
              <a:buNone/>
            </a:pPr>
            <a:r>
              <a:rPr lang="en-US" sz="2000" dirty="0">
                <a:latin typeface="+mj-lt"/>
              </a:rPr>
              <a:t>MIT Introduction to Deep Learning | 6.S191 by Alexander </a:t>
            </a:r>
            <a:r>
              <a:rPr lang="en-US" sz="2000" dirty="0" err="1">
                <a:latin typeface="+mj-lt"/>
              </a:rPr>
              <a:t>Amini</a:t>
            </a:r>
            <a:endParaRPr lang="en-US" sz="2000" dirty="0">
              <a:latin typeface="+mj-lt"/>
            </a:endParaRPr>
          </a:p>
          <a:p>
            <a:pPr marL="0" indent="0">
              <a:buNone/>
            </a:pPr>
            <a:r>
              <a:rPr lang="en-US" sz="2000" dirty="0">
                <a:latin typeface="+mj-lt"/>
                <a:hlinkClick r:id="rId3"/>
              </a:rPr>
              <a:t>https://www.youtube.com/watch?v=7sB052Pz0sQ&amp;list=PLtBw6njQRU-rwp5__7C0oIVt26ZgjG9NI</a:t>
            </a:r>
            <a:endParaRPr lang="en-US" sz="2000" dirty="0">
              <a:latin typeface="+mj-lt"/>
            </a:endParaRPr>
          </a:p>
          <a:p>
            <a:pPr marL="0" indent="0">
              <a:buNone/>
            </a:pPr>
            <a:endParaRPr lang="en-US" sz="2400" dirty="0">
              <a:latin typeface="+mj-lt"/>
            </a:endParaRPr>
          </a:p>
        </p:txBody>
      </p:sp>
      <p:sp>
        <p:nvSpPr>
          <p:cNvPr id="3" name="Slide Number Placeholder 2">
            <a:extLst>
              <a:ext uri="{FF2B5EF4-FFF2-40B4-BE49-F238E27FC236}">
                <a16:creationId xmlns:a16="http://schemas.microsoft.com/office/drawing/2014/main" id="{FAACEA33-53CB-4DD8-8E08-BA5F7AAB8B8F}"/>
              </a:ext>
            </a:extLst>
          </p:cNvPr>
          <p:cNvSpPr>
            <a:spLocks noGrp="1"/>
          </p:cNvSpPr>
          <p:nvPr>
            <p:ph type="sldNum" sz="quarter" idx="12"/>
          </p:nvPr>
        </p:nvSpPr>
        <p:spPr/>
        <p:txBody>
          <a:bodyPr/>
          <a:lstStyle/>
          <a:p>
            <a:fld id="{F8D9BD54-7BE9-4F3B-8F4A-CE67E3F85104}" type="slidenum">
              <a:rPr lang="en-IN" smtClean="0"/>
              <a:t>36</a:t>
            </a:fld>
            <a:endParaRPr lang="en-IN"/>
          </a:p>
        </p:txBody>
      </p:sp>
    </p:spTree>
    <p:extLst>
      <p:ext uri="{BB962C8B-B14F-4D97-AF65-F5344CB8AC3E}">
        <p14:creationId xmlns:p14="http://schemas.microsoft.com/office/powerpoint/2010/main" val="389515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E7CBFA77-6F51-42E7-883D-EEA4A510E8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698" b="8853"/>
          <a:stretch/>
        </p:blipFill>
        <p:spPr>
          <a:xfrm>
            <a:off x="457200" y="825485"/>
            <a:ext cx="11277600" cy="5207030"/>
          </a:xfrm>
          <a:prstGeom prst="rect">
            <a:avLst/>
          </a:prstGeom>
        </p:spPr>
      </p:pic>
      <p:sp>
        <p:nvSpPr>
          <p:cNvPr id="8" name="Slide Number Placeholder 7">
            <a:extLst>
              <a:ext uri="{FF2B5EF4-FFF2-40B4-BE49-F238E27FC236}">
                <a16:creationId xmlns:a16="http://schemas.microsoft.com/office/drawing/2014/main" id="{768BC017-F294-4C83-AFBD-873258F5169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F92902F-3B42-46F1-AA84-8188265BC00A}"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37</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22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Machine Learning (ML) </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600" y="1978025"/>
            <a:ext cx="10515600" cy="4351338"/>
          </a:xfrm>
        </p:spPr>
        <p:txBody>
          <a:bodyPr>
            <a:normAutofit/>
          </a:bodyPr>
          <a:lstStyle/>
          <a:p>
            <a:pPr marL="0" indent="0">
              <a:spcBef>
                <a:spcPct val="0"/>
              </a:spcBef>
              <a:spcAft>
                <a:spcPts val="1600"/>
              </a:spcAft>
              <a:buNone/>
              <a:defRPr/>
            </a:pPr>
            <a:r>
              <a:rPr lang="en-IN" altLang="en-US" sz="2400" dirty="0">
                <a:latin typeface="+mj-lt"/>
                <a:ea typeface="+mj-ea"/>
                <a:cs typeface="Times New Roman" pitchFamily="18" charset="0"/>
              </a:rPr>
              <a:t>ML gives computers the ability to learn without being explicitly programmed</a:t>
            </a:r>
          </a:p>
          <a:p>
            <a:pPr marL="0" indent="0">
              <a:buNone/>
            </a:pPr>
            <a:endParaRPr lang="en-IN" dirty="0"/>
          </a:p>
        </p:txBody>
      </p:sp>
      <p:grpSp>
        <p:nvGrpSpPr>
          <p:cNvPr id="10" name="Group 4">
            <a:extLst>
              <a:ext uri="{FF2B5EF4-FFF2-40B4-BE49-F238E27FC236}">
                <a16:creationId xmlns:a16="http://schemas.microsoft.com/office/drawing/2014/main" id="{AAED6FA1-6678-49E6-AB7F-6F0BFF6FE95F}"/>
              </a:ext>
            </a:extLst>
          </p:cNvPr>
          <p:cNvGrpSpPr>
            <a:grpSpLocks/>
          </p:cNvGrpSpPr>
          <p:nvPr/>
        </p:nvGrpSpPr>
        <p:grpSpPr bwMode="auto">
          <a:xfrm>
            <a:off x="1363579" y="3428999"/>
            <a:ext cx="9409195" cy="2747963"/>
            <a:chOff x="118760" y="2519532"/>
            <a:chExt cx="8834740" cy="2889702"/>
          </a:xfrm>
        </p:grpSpPr>
        <p:sp>
          <p:nvSpPr>
            <p:cNvPr id="11" name="Can 5">
              <a:extLst>
                <a:ext uri="{FF2B5EF4-FFF2-40B4-BE49-F238E27FC236}">
                  <a16:creationId xmlns:a16="http://schemas.microsoft.com/office/drawing/2014/main" id="{0A46A649-AEBC-481D-A7F5-18F44B652D48}"/>
                </a:ext>
              </a:extLst>
            </p:cNvPr>
            <p:cNvSpPr/>
            <p:nvPr/>
          </p:nvSpPr>
          <p:spPr>
            <a:xfrm>
              <a:off x="118760" y="2519532"/>
              <a:ext cx="2447112" cy="1113652"/>
            </a:xfrm>
            <a:prstGeom prst="ca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400" dirty="0"/>
                <a:t>Labeled/Unlabeled Data</a:t>
              </a:r>
            </a:p>
          </p:txBody>
        </p:sp>
        <p:sp>
          <p:nvSpPr>
            <p:cNvPr id="12" name="Rounded Rectangle 7">
              <a:extLst>
                <a:ext uri="{FF2B5EF4-FFF2-40B4-BE49-F238E27FC236}">
                  <a16:creationId xmlns:a16="http://schemas.microsoft.com/office/drawing/2014/main" id="{662499F7-38B5-4C23-93C0-F6965A261041}"/>
                </a:ext>
              </a:extLst>
            </p:cNvPr>
            <p:cNvSpPr/>
            <p:nvPr/>
          </p:nvSpPr>
          <p:spPr>
            <a:xfrm>
              <a:off x="3541705" y="2682748"/>
              <a:ext cx="2655218" cy="950436"/>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sz="2400" dirty="0"/>
                <a:t>Machine Learning Algorithm</a:t>
              </a:r>
            </a:p>
          </p:txBody>
        </p:sp>
        <p:sp>
          <p:nvSpPr>
            <p:cNvPr id="13" name="Cube 12">
              <a:extLst>
                <a:ext uri="{FF2B5EF4-FFF2-40B4-BE49-F238E27FC236}">
                  <a16:creationId xmlns:a16="http://schemas.microsoft.com/office/drawing/2014/main" id="{B1B0A4DF-F211-4255-87DB-124B32D6B866}"/>
                </a:ext>
              </a:extLst>
            </p:cNvPr>
            <p:cNvSpPr/>
            <p:nvPr/>
          </p:nvSpPr>
          <p:spPr>
            <a:xfrm>
              <a:off x="3810009" y="4501090"/>
              <a:ext cx="1941728" cy="908144"/>
            </a:xfrm>
            <a:prstGeom prst="cube">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sz="2400" dirty="0"/>
                <a:t>Learned model</a:t>
              </a:r>
            </a:p>
          </p:txBody>
        </p:sp>
        <p:sp>
          <p:nvSpPr>
            <p:cNvPr id="14" name="Bevel 9">
              <a:extLst>
                <a:ext uri="{FF2B5EF4-FFF2-40B4-BE49-F238E27FC236}">
                  <a16:creationId xmlns:a16="http://schemas.microsoft.com/office/drawing/2014/main" id="{21D8AF3C-90B4-406B-A984-4E8AC0B6ABCA}"/>
                </a:ext>
              </a:extLst>
            </p:cNvPr>
            <p:cNvSpPr/>
            <p:nvPr/>
          </p:nvSpPr>
          <p:spPr>
            <a:xfrm>
              <a:off x="6408279" y="4466347"/>
              <a:ext cx="1738396" cy="870304"/>
            </a:xfrm>
            <a:prstGeom prst="bevel">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400" dirty="0"/>
                <a:t>Prediction</a:t>
              </a:r>
            </a:p>
          </p:txBody>
        </p:sp>
        <p:cxnSp>
          <p:nvCxnSpPr>
            <p:cNvPr id="16" name="Straight Arrow Connector 15">
              <a:extLst>
                <a:ext uri="{FF2B5EF4-FFF2-40B4-BE49-F238E27FC236}">
                  <a16:creationId xmlns:a16="http://schemas.microsoft.com/office/drawing/2014/main" id="{5761AFDD-EC8F-4909-9269-5120C1ED7026}"/>
                </a:ext>
              </a:extLst>
            </p:cNvPr>
            <p:cNvCxnSpPr>
              <a:cxnSpLocks/>
              <a:endCxn id="12" idx="1"/>
            </p:cNvCxnSpPr>
            <p:nvPr/>
          </p:nvCxnSpPr>
          <p:spPr>
            <a:xfrm>
              <a:off x="2565872" y="3157966"/>
              <a:ext cx="975833"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A17CE65-3C75-46E4-9367-2A89AEDC869D}"/>
                </a:ext>
              </a:extLst>
            </p:cNvPr>
            <p:cNvCxnSpPr>
              <a:cxnSpLocks/>
            </p:cNvCxnSpPr>
            <p:nvPr/>
          </p:nvCxnSpPr>
          <p:spPr>
            <a:xfrm flipV="1">
              <a:off x="5717951" y="4955162"/>
              <a:ext cx="688876" cy="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18768A28-9CFB-4712-9178-1B9618BD64F7}"/>
                </a:ext>
              </a:extLst>
            </p:cNvPr>
            <p:cNvCxnSpPr>
              <a:stCxn id="12" idx="2"/>
              <a:endCxn id="13" idx="0"/>
            </p:cNvCxnSpPr>
            <p:nvPr/>
          </p:nvCxnSpPr>
          <p:spPr>
            <a:xfrm>
              <a:off x="4869314" y="3633185"/>
              <a:ext cx="12918" cy="867905"/>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2F3A88C2-DFE9-44CA-8E4B-C1FC3B66C6C8}"/>
                </a:ext>
              </a:extLst>
            </p:cNvPr>
            <p:cNvCxnSpPr/>
            <p:nvPr/>
          </p:nvCxnSpPr>
          <p:spPr>
            <a:xfrm flipV="1">
              <a:off x="457200" y="4000447"/>
              <a:ext cx="8496300" cy="3784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15">
              <a:extLst>
                <a:ext uri="{FF2B5EF4-FFF2-40B4-BE49-F238E27FC236}">
                  <a16:creationId xmlns:a16="http://schemas.microsoft.com/office/drawing/2014/main" id="{6101C03D-D222-4D74-B126-29904661C168}"/>
                </a:ext>
              </a:extLst>
            </p:cNvPr>
            <p:cNvSpPr txBox="1">
              <a:spLocks noChangeArrowheads="1"/>
            </p:cNvSpPr>
            <p:nvPr/>
          </p:nvSpPr>
          <p:spPr bwMode="auto">
            <a:xfrm>
              <a:off x="457200" y="3648406"/>
              <a:ext cx="1024517" cy="44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133" b="1" dirty="0">
                  <a:solidFill>
                    <a:schemeClr val="accent2"/>
                  </a:solidFill>
                </a:rPr>
                <a:t>Training</a:t>
              </a:r>
            </a:p>
          </p:txBody>
        </p:sp>
      </p:grpSp>
      <p:sp>
        <p:nvSpPr>
          <p:cNvPr id="24" name="TextBox 23">
            <a:extLst>
              <a:ext uri="{FF2B5EF4-FFF2-40B4-BE49-F238E27FC236}">
                <a16:creationId xmlns:a16="http://schemas.microsoft.com/office/drawing/2014/main" id="{73627587-64F9-4DC6-88DD-20977B5D84FC}"/>
              </a:ext>
            </a:extLst>
          </p:cNvPr>
          <p:cNvSpPr txBox="1">
            <a:spLocks noChangeArrowheads="1"/>
          </p:cNvSpPr>
          <p:nvPr/>
        </p:nvSpPr>
        <p:spPr bwMode="auto">
          <a:xfrm>
            <a:off x="1837026" y="6337773"/>
            <a:ext cx="97866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133" b="1" dirty="0">
                <a:solidFill>
                  <a:schemeClr val="accent2"/>
                </a:solidFill>
              </a:rPr>
              <a:t>Testing</a:t>
            </a:r>
          </a:p>
        </p:txBody>
      </p:sp>
      <p:sp>
        <p:nvSpPr>
          <p:cNvPr id="25" name="Can 5">
            <a:extLst>
              <a:ext uri="{FF2B5EF4-FFF2-40B4-BE49-F238E27FC236}">
                <a16:creationId xmlns:a16="http://schemas.microsoft.com/office/drawing/2014/main" id="{1E8670CC-D294-4F64-9F67-96CFB6383175}"/>
              </a:ext>
            </a:extLst>
          </p:cNvPr>
          <p:cNvSpPr/>
          <p:nvPr/>
        </p:nvSpPr>
        <p:spPr bwMode="auto">
          <a:xfrm>
            <a:off x="1384724" y="5257840"/>
            <a:ext cx="2606229" cy="903818"/>
          </a:xfrm>
          <a:prstGeom prst="can">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sz="2400" dirty="0"/>
              <a:t>Test Data</a:t>
            </a:r>
          </a:p>
        </p:txBody>
      </p:sp>
      <p:cxnSp>
        <p:nvCxnSpPr>
          <p:cNvPr id="26" name="Straight Arrow Connector 25">
            <a:extLst>
              <a:ext uri="{FF2B5EF4-FFF2-40B4-BE49-F238E27FC236}">
                <a16:creationId xmlns:a16="http://schemas.microsoft.com/office/drawing/2014/main" id="{176D884A-564F-4030-887B-E69E8C913B2A}"/>
              </a:ext>
            </a:extLst>
          </p:cNvPr>
          <p:cNvCxnSpPr>
            <a:cxnSpLocks/>
          </p:cNvCxnSpPr>
          <p:nvPr/>
        </p:nvCxnSpPr>
        <p:spPr bwMode="auto">
          <a:xfrm>
            <a:off x="3977830" y="5696479"/>
            <a:ext cx="1317011" cy="1327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BE46BF79-8710-4AA5-8FB1-FDC5BA817C8A}"/>
              </a:ext>
            </a:extLst>
          </p:cNvPr>
          <p:cNvSpPr>
            <a:spLocks noGrp="1"/>
          </p:cNvSpPr>
          <p:nvPr>
            <p:ph type="sldNum" sz="quarter" idx="12"/>
          </p:nvPr>
        </p:nvSpPr>
        <p:spPr/>
        <p:txBody>
          <a:bodyPr/>
          <a:lstStyle/>
          <a:p>
            <a:fld id="{F8D9BD54-7BE9-4F3B-8F4A-CE67E3F85104}" type="slidenum">
              <a:rPr lang="en-IN" smtClean="0"/>
              <a:t>4</a:t>
            </a:fld>
            <a:endParaRPr lang="en-IN"/>
          </a:p>
        </p:txBody>
      </p:sp>
    </p:spTree>
    <p:extLst>
      <p:ext uri="{BB962C8B-B14F-4D97-AF65-F5344CB8AC3E}">
        <p14:creationId xmlns:p14="http://schemas.microsoft.com/office/powerpoint/2010/main" val="167990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5CD7F63-5203-405D-ACAB-5C3F8CC3A6C1}"/>
              </a:ext>
            </a:extLst>
          </p:cNvPr>
          <p:cNvSpPr txBox="1">
            <a:spLocks/>
          </p:cNvSpPr>
          <p:nvPr/>
        </p:nvSpPr>
        <p:spPr bwMode="auto">
          <a:xfrm>
            <a:off x="699713" y="248038"/>
            <a:ext cx="7063721"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4000" b="1" kern="1200" dirty="0">
                <a:solidFill>
                  <a:srgbClr val="FFFFFF"/>
                </a:solidFill>
                <a:latin typeface="+mj-lt"/>
                <a:ea typeface="+mj-ea"/>
                <a:cs typeface="+mj-cs"/>
              </a:rPr>
              <a:t>Deep Learning (DL)</a:t>
            </a:r>
          </a:p>
        </p:txBody>
      </p:sp>
      <p:sp>
        <p:nvSpPr>
          <p:cNvPr id="9" name="Rectangle 8">
            <a:extLst>
              <a:ext uri="{FF2B5EF4-FFF2-40B4-BE49-F238E27FC236}">
                <a16:creationId xmlns:a16="http://schemas.microsoft.com/office/drawing/2014/main" id="{C607BE03-D3F5-4B56-A325-9CDE0376A3A9}"/>
              </a:ext>
            </a:extLst>
          </p:cNvPr>
          <p:cNvSpPr/>
          <p:nvPr/>
        </p:nvSpPr>
        <p:spPr>
          <a:xfrm>
            <a:off x="857251" y="3700160"/>
            <a:ext cx="10096500" cy="1524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2400"/>
          </a:p>
        </p:txBody>
      </p:sp>
      <p:sp>
        <p:nvSpPr>
          <p:cNvPr id="11" name="Rectangle 10">
            <a:extLst>
              <a:ext uri="{FF2B5EF4-FFF2-40B4-BE49-F238E27FC236}">
                <a16:creationId xmlns:a16="http://schemas.microsoft.com/office/drawing/2014/main" id="{B70D2F46-BCD2-4176-9CC5-59B8904018E2}"/>
              </a:ext>
            </a:extLst>
          </p:cNvPr>
          <p:cNvSpPr/>
          <p:nvPr/>
        </p:nvSpPr>
        <p:spPr>
          <a:xfrm>
            <a:off x="857251" y="1604661"/>
            <a:ext cx="10096500" cy="1714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2400"/>
          </a:p>
        </p:txBody>
      </p:sp>
      <p:graphicFrame>
        <p:nvGraphicFramePr>
          <p:cNvPr id="13" name="Diagram 12">
            <a:extLst>
              <a:ext uri="{FF2B5EF4-FFF2-40B4-BE49-F238E27FC236}">
                <a16:creationId xmlns:a16="http://schemas.microsoft.com/office/drawing/2014/main" id="{6864B220-34D3-47FF-9D49-2EE555F4A363}"/>
              </a:ext>
            </a:extLst>
          </p:cNvPr>
          <p:cNvGraphicFramePr/>
          <p:nvPr>
            <p:extLst>
              <p:ext uri="{D42A27DB-BD31-4B8C-83A1-F6EECF244321}">
                <p14:modId xmlns:p14="http://schemas.microsoft.com/office/powerpoint/2010/main" val="683243914"/>
              </p:ext>
            </p:extLst>
          </p:nvPr>
        </p:nvGraphicFramePr>
        <p:xfrm>
          <a:off x="1619219" y="652144"/>
          <a:ext cx="8413752" cy="413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a:extLst>
              <a:ext uri="{FF2B5EF4-FFF2-40B4-BE49-F238E27FC236}">
                <a16:creationId xmlns:a16="http://schemas.microsoft.com/office/drawing/2014/main" id="{763ED678-C675-4B1C-A16F-A3B80286E0CD}"/>
              </a:ext>
            </a:extLst>
          </p:cNvPr>
          <p:cNvGraphicFramePr/>
          <p:nvPr>
            <p:extLst>
              <p:ext uri="{D42A27DB-BD31-4B8C-83A1-F6EECF244321}">
                <p14:modId xmlns:p14="http://schemas.microsoft.com/office/powerpoint/2010/main" val="4064940590"/>
              </p:ext>
            </p:extLst>
          </p:nvPr>
        </p:nvGraphicFramePr>
        <p:xfrm>
          <a:off x="1523968" y="4040406"/>
          <a:ext cx="8572560" cy="13334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6" name="TextBox 17">
            <a:extLst>
              <a:ext uri="{FF2B5EF4-FFF2-40B4-BE49-F238E27FC236}">
                <a16:creationId xmlns:a16="http://schemas.microsoft.com/office/drawing/2014/main" id="{C231B319-D9F5-4EE2-A085-8AD14C106BCA}"/>
              </a:ext>
            </a:extLst>
          </p:cNvPr>
          <p:cNvSpPr txBox="1">
            <a:spLocks noChangeArrowheads="1"/>
          </p:cNvSpPr>
          <p:nvPr/>
        </p:nvSpPr>
        <p:spPr bwMode="auto">
          <a:xfrm>
            <a:off x="4286251" y="3299665"/>
            <a:ext cx="295274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IN" altLang="en-US" sz="2133" dirty="0">
                <a:solidFill>
                  <a:srgbClr val="FF0000"/>
                </a:solidFill>
                <a:latin typeface="Cambria" panose="02040503050406030204" pitchFamily="18" charset="0"/>
              </a:rPr>
              <a:t>Costs lot of time</a:t>
            </a:r>
            <a:endParaRPr lang="en-IN" altLang="en-US" sz="2400" dirty="0">
              <a:solidFill>
                <a:srgbClr val="FF0000"/>
              </a:solidFill>
              <a:latin typeface="Cambria" panose="02040503050406030204" pitchFamily="18" charset="0"/>
            </a:endParaRPr>
          </a:p>
        </p:txBody>
      </p:sp>
      <p:sp>
        <p:nvSpPr>
          <p:cNvPr id="3" name="TextBox 2">
            <a:extLst>
              <a:ext uri="{FF2B5EF4-FFF2-40B4-BE49-F238E27FC236}">
                <a16:creationId xmlns:a16="http://schemas.microsoft.com/office/drawing/2014/main" id="{8FE4D7F3-C412-A502-C552-7C1D17A5F9A2}"/>
              </a:ext>
            </a:extLst>
          </p:cNvPr>
          <p:cNvSpPr txBox="1"/>
          <p:nvPr/>
        </p:nvSpPr>
        <p:spPr>
          <a:xfrm>
            <a:off x="857251" y="5509602"/>
            <a:ext cx="1026440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 deep learning, the key highlight is the features are learned automatically from the data. So we just need to provide the  data to the DL model, and it will itself select appropriate features and learn from them to take decisions. Deep learning learn these features in a hierarchical manner.</a:t>
            </a:r>
            <a:endParaRPr lang="en-IN" sz="2000" dirty="0"/>
          </a:p>
        </p:txBody>
      </p:sp>
      <mc:AlternateContent xmlns:mc="http://schemas.openxmlformats.org/markup-compatibility/2006">
        <mc:Choice xmlns:p14="http://schemas.microsoft.com/office/powerpoint/2010/main" Requires="p14">
          <p:contentPart p14:bwMode="auto" r:id="rId13">
            <p14:nvContentPartPr>
              <p14:cNvPr id="2" name="Ink 1">
                <a:extLst>
                  <a:ext uri="{FF2B5EF4-FFF2-40B4-BE49-F238E27FC236}">
                    <a16:creationId xmlns:a16="http://schemas.microsoft.com/office/drawing/2014/main" id="{57290085-C707-2F60-07A5-4757D637E11D}"/>
                  </a:ext>
                </a:extLst>
              </p14:cNvPr>
              <p14:cNvContentPartPr/>
              <p14:nvPr/>
            </p14:nvContentPartPr>
            <p14:xfrm>
              <a:off x="2093400" y="2739600"/>
              <a:ext cx="7651440" cy="3881160"/>
            </p14:xfrm>
          </p:contentPart>
        </mc:Choice>
        <mc:Fallback>
          <p:pic>
            <p:nvPicPr>
              <p:cNvPr id="2" name="Ink 1">
                <a:extLst>
                  <a:ext uri="{FF2B5EF4-FFF2-40B4-BE49-F238E27FC236}">
                    <a16:creationId xmlns:a16="http://schemas.microsoft.com/office/drawing/2014/main" id="{57290085-C707-2F60-07A5-4757D637E11D}"/>
                  </a:ext>
                </a:extLst>
              </p:cNvPr>
              <p:cNvPicPr/>
              <p:nvPr/>
            </p:nvPicPr>
            <p:blipFill>
              <a:blip r:embed="rId14"/>
              <a:stretch>
                <a:fillRect/>
              </a:stretch>
            </p:blipFill>
            <p:spPr>
              <a:xfrm>
                <a:off x="2084040" y="2730240"/>
                <a:ext cx="7670160" cy="3899880"/>
              </a:xfrm>
              <a:prstGeom prst="rect">
                <a:avLst/>
              </a:prstGeom>
            </p:spPr>
          </p:pic>
        </mc:Fallback>
      </mc:AlternateContent>
    </p:spTree>
    <p:extLst>
      <p:ext uri="{BB962C8B-B14F-4D97-AF65-F5344CB8AC3E}">
        <p14:creationId xmlns:p14="http://schemas.microsoft.com/office/powerpoint/2010/main" val="332066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5CD7F63-5203-405D-ACAB-5C3F8CC3A6C1}"/>
              </a:ext>
            </a:extLst>
          </p:cNvPr>
          <p:cNvSpPr txBox="1">
            <a:spLocks/>
          </p:cNvSpPr>
          <p:nvPr/>
        </p:nvSpPr>
        <p:spPr bwMode="auto">
          <a:xfrm>
            <a:off x="699713" y="248038"/>
            <a:ext cx="7063721"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en-US" sz="4000" b="1" kern="1200">
                <a:solidFill>
                  <a:srgbClr val="FFFFFF"/>
                </a:solidFill>
                <a:latin typeface="+mj-lt"/>
                <a:ea typeface="+mj-ea"/>
                <a:cs typeface="+mj-cs"/>
              </a:rPr>
              <a:t>Deep Learning</a:t>
            </a:r>
          </a:p>
        </p:txBody>
      </p:sp>
      <p:pic>
        <p:nvPicPr>
          <p:cNvPr id="3" name="Picture 2">
            <a:extLst>
              <a:ext uri="{FF2B5EF4-FFF2-40B4-BE49-F238E27FC236}">
                <a16:creationId xmlns:a16="http://schemas.microsoft.com/office/drawing/2014/main" id="{2F76B3E1-76DD-4B00-9FB5-4EDB963D9A44}"/>
              </a:ext>
            </a:extLst>
          </p:cNvPr>
          <p:cNvPicPr>
            <a:picLocks noChangeAspect="1"/>
          </p:cNvPicPr>
          <p:nvPr/>
        </p:nvPicPr>
        <p:blipFill rotWithShape="1">
          <a:blip r:embed="rId3"/>
          <a:srcRect l="4358" t="42158" r="27838" b="18195"/>
          <a:stretch/>
        </p:blipFill>
        <p:spPr>
          <a:xfrm>
            <a:off x="432222" y="1566125"/>
            <a:ext cx="11327549" cy="3725749"/>
          </a:xfrm>
          <a:prstGeom prst="rect">
            <a:avLst/>
          </a:prstGeom>
        </p:spPr>
      </p:pic>
      <p:sp>
        <p:nvSpPr>
          <p:cNvPr id="9" name="TextBox 8">
            <a:extLst>
              <a:ext uri="{FF2B5EF4-FFF2-40B4-BE49-F238E27FC236}">
                <a16:creationId xmlns:a16="http://schemas.microsoft.com/office/drawing/2014/main" id="{516E2317-C234-4571-B190-8D7FB5CEB7AA}"/>
              </a:ext>
            </a:extLst>
          </p:cNvPr>
          <p:cNvSpPr txBox="1"/>
          <p:nvPr/>
        </p:nvSpPr>
        <p:spPr>
          <a:xfrm>
            <a:off x="648044" y="5690948"/>
            <a:ext cx="10802476" cy="830997"/>
          </a:xfrm>
          <a:prstGeom prst="rect">
            <a:avLst/>
          </a:prstGeom>
          <a:noFill/>
        </p:spPr>
        <p:txBody>
          <a:bodyPr wrap="square">
            <a:spAutoFit/>
          </a:bodyPr>
          <a:lstStyle/>
          <a:p>
            <a:r>
              <a:rPr lang="en-US" sz="2400" dirty="0">
                <a:latin typeface="+mj-lt"/>
              </a:rPr>
              <a:t>Deep learning uses its multiple layers to learn these hierarchical features, so that it can apply machine learning on it to take decisions</a:t>
            </a:r>
            <a:endParaRPr lang="en-IN" sz="2400" dirty="0">
              <a:latin typeface="+mj-lt"/>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3FADC29-1700-D333-9796-E306B80A29DB}"/>
                  </a:ext>
                </a:extLst>
              </p14:cNvPr>
              <p14:cNvContentPartPr/>
              <p14:nvPr/>
            </p14:nvContentPartPr>
            <p14:xfrm>
              <a:off x="2064600" y="2184840"/>
              <a:ext cx="6613920" cy="4450680"/>
            </p14:xfrm>
          </p:contentPart>
        </mc:Choice>
        <mc:Fallback>
          <p:pic>
            <p:nvPicPr>
              <p:cNvPr id="2" name="Ink 1">
                <a:extLst>
                  <a:ext uri="{FF2B5EF4-FFF2-40B4-BE49-F238E27FC236}">
                    <a16:creationId xmlns:a16="http://schemas.microsoft.com/office/drawing/2014/main" id="{A3FADC29-1700-D333-9796-E306B80A29DB}"/>
                  </a:ext>
                </a:extLst>
              </p:cNvPr>
              <p:cNvPicPr/>
              <p:nvPr/>
            </p:nvPicPr>
            <p:blipFill>
              <a:blip r:embed="rId5"/>
              <a:stretch>
                <a:fillRect/>
              </a:stretch>
            </p:blipFill>
            <p:spPr>
              <a:xfrm>
                <a:off x="2055240" y="2175480"/>
                <a:ext cx="6632640" cy="4469400"/>
              </a:xfrm>
              <a:prstGeom prst="rect">
                <a:avLst/>
              </a:prstGeom>
            </p:spPr>
          </p:pic>
        </mc:Fallback>
      </mc:AlternateContent>
    </p:spTree>
    <p:extLst>
      <p:ext uri="{BB962C8B-B14F-4D97-AF65-F5344CB8AC3E}">
        <p14:creationId xmlns:p14="http://schemas.microsoft.com/office/powerpoint/2010/main" val="302166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Deep Learning (DL)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599" y="1978025"/>
            <a:ext cx="9958449" cy="4351338"/>
          </a:xfrm>
        </p:spPr>
        <p:txBody>
          <a:bodyPr>
            <a:normAutofit/>
          </a:bodyPr>
          <a:lstStyle/>
          <a:p>
            <a:pPr>
              <a:spcBef>
                <a:spcPct val="0"/>
              </a:spcBef>
              <a:spcAft>
                <a:spcPts val="1600"/>
              </a:spcAft>
              <a:defRPr/>
            </a:pPr>
            <a:r>
              <a:rPr lang="en-US" altLang="en-US" sz="2400" dirty="0">
                <a:latin typeface="+mj-lt"/>
                <a:ea typeface="+mj-ea"/>
                <a:cs typeface="Times New Roman" pitchFamily="18" charset="0"/>
              </a:rPr>
              <a:t>A subfield of machine learning where data representation is learned</a:t>
            </a:r>
          </a:p>
          <a:p>
            <a:pPr>
              <a:spcBef>
                <a:spcPct val="0"/>
              </a:spcBef>
              <a:spcAft>
                <a:spcPts val="1600"/>
              </a:spcAft>
              <a:defRPr/>
            </a:pPr>
            <a:r>
              <a:rPr lang="en-US" altLang="en-US" sz="2400" dirty="0">
                <a:latin typeface="+mj-lt"/>
                <a:ea typeface="+mj-ea"/>
                <a:cs typeface="Times New Roman" pitchFamily="18" charset="0"/>
              </a:rPr>
              <a:t>Deep learning algorithms attempt to learn (multiple levels of) representation by using a hierarchy of multiple layers</a:t>
            </a:r>
          </a:p>
          <a:p>
            <a:pPr>
              <a:spcBef>
                <a:spcPct val="0"/>
              </a:spcBef>
              <a:spcAft>
                <a:spcPts val="1600"/>
              </a:spcAft>
              <a:defRPr/>
            </a:pPr>
            <a:r>
              <a:rPr lang="en-US" altLang="en-US" sz="2400" dirty="0">
                <a:latin typeface="+mj-lt"/>
                <a:ea typeface="+mj-ea"/>
                <a:cs typeface="Times New Roman" pitchFamily="18" charset="0"/>
              </a:rPr>
              <a:t>Require tons of data before it begins to understand it and respond in useful ways.</a:t>
            </a:r>
          </a:p>
          <a:p>
            <a:pPr marL="0" indent="0">
              <a:buNone/>
            </a:pPr>
            <a:endParaRPr lang="en-IN" dirty="0"/>
          </a:p>
        </p:txBody>
      </p:sp>
      <p:sp>
        <p:nvSpPr>
          <p:cNvPr id="3" name="Slide Number Placeholder 2">
            <a:extLst>
              <a:ext uri="{FF2B5EF4-FFF2-40B4-BE49-F238E27FC236}">
                <a16:creationId xmlns:a16="http://schemas.microsoft.com/office/drawing/2014/main" id="{91AC5315-ECB8-40FF-889E-F557F51F79B0}"/>
              </a:ext>
            </a:extLst>
          </p:cNvPr>
          <p:cNvSpPr>
            <a:spLocks noGrp="1"/>
          </p:cNvSpPr>
          <p:nvPr>
            <p:ph type="sldNum" sz="quarter" idx="12"/>
          </p:nvPr>
        </p:nvSpPr>
        <p:spPr/>
        <p:txBody>
          <a:bodyPr/>
          <a:lstStyle/>
          <a:p>
            <a:fld id="{F8D9BD54-7BE9-4F3B-8F4A-CE67E3F85104}" type="slidenum">
              <a:rPr lang="en-IN" smtClean="0"/>
              <a:t>7</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16255D4-FEF3-C010-E35C-9FCFCC325B34}"/>
                  </a:ext>
                </a:extLst>
              </p14:cNvPr>
              <p14:cNvContentPartPr/>
              <p14:nvPr/>
            </p14:nvContentPartPr>
            <p14:xfrm>
              <a:off x="2768760" y="2356560"/>
              <a:ext cx="7135560" cy="1633320"/>
            </p14:xfrm>
          </p:contentPart>
        </mc:Choice>
        <mc:Fallback>
          <p:pic>
            <p:nvPicPr>
              <p:cNvPr id="4" name="Ink 3">
                <a:extLst>
                  <a:ext uri="{FF2B5EF4-FFF2-40B4-BE49-F238E27FC236}">
                    <a16:creationId xmlns:a16="http://schemas.microsoft.com/office/drawing/2014/main" id="{716255D4-FEF3-C010-E35C-9FCFCC325B34}"/>
                  </a:ext>
                </a:extLst>
              </p:cNvPr>
              <p:cNvPicPr/>
              <p:nvPr/>
            </p:nvPicPr>
            <p:blipFill>
              <a:blip r:embed="rId4"/>
              <a:stretch>
                <a:fillRect/>
              </a:stretch>
            </p:blipFill>
            <p:spPr>
              <a:xfrm>
                <a:off x="2759400" y="2347200"/>
                <a:ext cx="7154280" cy="1652040"/>
              </a:xfrm>
              <a:prstGeom prst="rect">
                <a:avLst/>
              </a:prstGeom>
            </p:spPr>
          </p:pic>
        </mc:Fallback>
      </mc:AlternateContent>
    </p:spTree>
    <p:extLst>
      <p:ext uri="{BB962C8B-B14F-4D97-AF65-F5344CB8AC3E}">
        <p14:creationId xmlns:p14="http://schemas.microsoft.com/office/powerpoint/2010/main" val="3494917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67DC2D-0072-445E-8CB3-E53407061CE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Why Deep Learning (DL)</a:t>
            </a:r>
          </a:p>
        </p:txBody>
      </p:sp>
      <p:sp>
        <p:nvSpPr>
          <p:cNvPr id="6" name="Content Placeholder 2">
            <a:extLst>
              <a:ext uri="{FF2B5EF4-FFF2-40B4-BE49-F238E27FC236}">
                <a16:creationId xmlns:a16="http://schemas.microsoft.com/office/drawing/2014/main" id="{98E0FE6E-8F22-4B9F-9E9F-E2B694DC96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ontent Placeholder 2">
            <a:extLst>
              <a:ext uri="{FF2B5EF4-FFF2-40B4-BE49-F238E27FC236}">
                <a16:creationId xmlns:a16="http://schemas.microsoft.com/office/drawing/2014/main" id="{FDB2C1D4-0978-4D1B-AF76-F7F076E9E4EB}"/>
              </a:ext>
            </a:extLst>
          </p:cNvPr>
          <p:cNvSpPr>
            <a:spLocks noGrp="1"/>
          </p:cNvSpPr>
          <p:nvPr>
            <p:ph idx="1"/>
          </p:nvPr>
        </p:nvSpPr>
        <p:spPr>
          <a:xfrm>
            <a:off x="990599" y="1978025"/>
            <a:ext cx="9958449" cy="4351338"/>
          </a:xfrm>
        </p:spPr>
        <p:txBody>
          <a:bodyPr>
            <a:normAutofit/>
          </a:bodyPr>
          <a:lstStyle/>
          <a:p>
            <a:pPr>
              <a:spcBef>
                <a:spcPct val="0"/>
              </a:spcBef>
              <a:spcAft>
                <a:spcPts val="1600"/>
              </a:spcAft>
              <a:defRPr/>
            </a:pPr>
            <a:endParaRPr lang="en-US" altLang="en-US" sz="2400" dirty="0">
              <a:latin typeface="+mj-lt"/>
              <a:ea typeface="+mj-ea"/>
              <a:cs typeface="Times New Roman" pitchFamily="18" charset="0"/>
            </a:endParaRPr>
          </a:p>
          <a:p>
            <a:pPr>
              <a:spcBef>
                <a:spcPct val="0"/>
              </a:spcBef>
              <a:spcAft>
                <a:spcPts val="1600"/>
              </a:spcAft>
              <a:defRPr/>
            </a:pPr>
            <a:endParaRPr lang="en-US" altLang="en-US" sz="2400" dirty="0">
              <a:latin typeface="+mj-lt"/>
              <a:ea typeface="+mj-ea"/>
              <a:cs typeface="Times New Roman" pitchFamily="18" charset="0"/>
            </a:endParaRPr>
          </a:p>
          <a:p>
            <a:pPr>
              <a:spcBef>
                <a:spcPct val="0"/>
              </a:spcBef>
              <a:spcAft>
                <a:spcPts val="1600"/>
              </a:spcAft>
              <a:defRPr/>
            </a:pPr>
            <a:r>
              <a:rPr lang="en-US" altLang="en-US" sz="2400" dirty="0">
                <a:latin typeface="+mj-lt"/>
                <a:ea typeface="+mj-ea"/>
                <a:cs typeface="Times New Roman" pitchFamily="18" charset="0"/>
              </a:rPr>
              <a:t>Manually designed features are often over-specified, incomplete, time-consuming, and non-scalable.</a:t>
            </a:r>
          </a:p>
          <a:p>
            <a:pPr>
              <a:spcBef>
                <a:spcPct val="0"/>
              </a:spcBef>
              <a:spcAft>
                <a:spcPts val="1600"/>
              </a:spcAft>
              <a:defRPr/>
            </a:pPr>
            <a:r>
              <a:rPr lang="en-US" altLang="en-US" sz="2400" dirty="0">
                <a:latin typeface="+mj-lt"/>
                <a:ea typeface="+mj-ea"/>
                <a:cs typeface="Times New Roman" pitchFamily="18" charset="0"/>
              </a:rPr>
              <a:t>Deep learning learns the features directly from data</a:t>
            </a:r>
          </a:p>
          <a:p>
            <a:pPr marL="0" indent="0">
              <a:buNone/>
            </a:pPr>
            <a:endParaRPr lang="en-IN" dirty="0"/>
          </a:p>
        </p:txBody>
      </p:sp>
      <p:sp>
        <p:nvSpPr>
          <p:cNvPr id="3" name="Slide Number Placeholder 2">
            <a:extLst>
              <a:ext uri="{FF2B5EF4-FFF2-40B4-BE49-F238E27FC236}">
                <a16:creationId xmlns:a16="http://schemas.microsoft.com/office/drawing/2014/main" id="{EEA9BF49-4558-427C-85BF-29C7C42EAFF3}"/>
              </a:ext>
            </a:extLst>
          </p:cNvPr>
          <p:cNvSpPr>
            <a:spLocks noGrp="1"/>
          </p:cNvSpPr>
          <p:nvPr>
            <p:ph type="sldNum" sz="quarter" idx="12"/>
          </p:nvPr>
        </p:nvSpPr>
        <p:spPr/>
        <p:txBody>
          <a:bodyPr/>
          <a:lstStyle/>
          <a:p>
            <a:fld id="{F8D9BD54-7BE9-4F3B-8F4A-CE67E3F85104}" type="slidenum">
              <a:rPr lang="en-IN" smtClean="0"/>
              <a:t>8</a:t>
            </a:fld>
            <a:endParaRPr lang="en-IN"/>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E85C5EAE-0E9B-200D-B618-F62CAEDB6D05}"/>
                  </a:ext>
                </a:extLst>
              </p14:cNvPr>
              <p14:cNvContentPartPr/>
              <p14:nvPr/>
            </p14:nvContentPartPr>
            <p14:xfrm>
              <a:off x="1972440" y="3418560"/>
              <a:ext cx="7998840" cy="1109160"/>
            </p14:xfrm>
          </p:contentPart>
        </mc:Choice>
        <mc:Fallback>
          <p:pic>
            <p:nvPicPr>
              <p:cNvPr id="4" name="Ink 3">
                <a:extLst>
                  <a:ext uri="{FF2B5EF4-FFF2-40B4-BE49-F238E27FC236}">
                    <a16:creationId xmlns:a16="http://schemas.microsoft.com/office/drawing/2014/main" id="{E85C5EAE-0E9B-200D-B618-F62CAEDB6D05}"/>
                  </a:ext>
                </a:extLst>
              </p:cNvPr>
              <p:cNvPicPr/>
              <p:nvPr/>
            </p:nvPicPr>
            <p:blipFill>
              <a:blip r:embed="rId4"/>
              <a:stretch>
                <a:fillRect/>
              </a:stretch>
            </p:blipFill>
            <p:spPr>
              <a:xfrm>
                <a:off x="1963080" y="3409200"/>
                <a:ext cx="8017560" cy="1127880"/>
              </a:xfrm>
              <a:prstGeom prst="rect">
                <a:avLst/>
              </a:prstGeom>
            </p:spPr>
          </p:pic>
        </mc:Fallback>
      </mc:AlternateContent>
    </p:spTree>
    <p:extLst>
      <p:ext uri="{BB962C8B-B14F-4D97-AF65-F5344CB8AC3E}">
        <p14:creationId xmlns:p14="http://schemas.microsoft.com/office/powerpoint/2010/main" val="1124029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A5244B-F656-4E88-A42A-3266EE91F6F3}"/>
              </a:ext>
            </a:extLst>
          </p:cNvPr>
          <p:cNvPicPr>
            <a:picLocks noChangeAspect="1"/>
          </p:cNvPicPr>
          <p:nvPr/>
        </p:nvPicPr>
        <p:blipFill rotWithShape="1">
          <a:blip r:embed="rId2"/>
          <a:srcRect l="29039" t="57440" r="53942" b="20498"/>
          <a:stretch/>
        </p:blipFill>
        <p:spPr>
          <a:xfrm>
            <a:off x="4165781" y="4044461"/>
            <a:ext cx="3860437" cy="2813539"/>
          </a:xfrm>
          <a:prstGeom prst="rect">
            <a:avLst/>
          </a:prstGeom>
        </p:spPr>
      </p:pic>
      <p:sp>
        <p:nvSpPr>
          <p:cNvPr id="10242" name="AutoShape 4" descr="Biological Neural Networks">
            <a:extLst>
              <a:ext uri="{FF2B5EF4-FFF2-40B4-BE49-F238E27FC236}">
                <a16:creationId xmlns:a16="http://schemas.microsoft.com/office/drawing/2014/main" id="{ACB94B6C-67DE-4D75-ACDD-FB85947A637C}"/>
              </a:ext>
            </a:extLst>
          </p:cNvPr>
          <p:cNvSpPr>
            <a:spLocks noChangeAspect="1" noChangeArrowheads="1"/>
          </p:cNvSpPr>
          <p:nvPr/>
        </p:nvSpPr>
        <p:spPr bwMode="auto">
          <a:xfrm>
            <a:off x="207433" y="-192617"/>
            <a:ext cx="406400"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2400"/>
          </a:p>
        </p:txBody>
      </p:sp>
      <p:sp>
        <p:nvSpPr>
          <p:cNvPr id="10243" name="AutoShape 6" descr="Biological Neural Networks">
            <a:extLst>
              <a:ext uri="{FF2B5EF4-FFF2-40B4-BE49-F238E27FC236}">
                <a16:creationId xmlns:a16="http://schemas.microsoft.com/office/drawing/2014/main" id="{BE1CF57E-3502-407F-8573-C106D37AE02E}"/>
              </a:ext>
            </a:extLst>
          </p:cNvPr>
          <p:cNvSpPr>
            <a:spLocks noChangeAspect="1" noChangeArrowheads="1"/>
          </p:cNvSpPr>
          <p:nvPr/>
        </p:nvSpPr>
        <p:spPr bwMode="auto">
          <a:xfrm>
            <a:off x="207433" y="-192617"/>
            <a:ext cx="406400"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IN" altLang="en-US" sz="2400"/>
          </a:p>
        </p:txBody>
      </p:sp>
      <p:pic>
        <p:nvPicPr>
          <p:cNvPr id="10244" name="Picture 8" descr="machine-learning-vs-deep-learning.png">
            <a:extLst>
              <a:ext uri="{FF2B5EF4-FFF2-40B4-BE49-F238E27FC236}">
                <a16:creationId xmlns:a16="http://schemas.microsoft.com/office/drawing/2014/main" id="{33A2C098-77FB-498B-89C1-293A02B3BC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9381" y="180056"/>
            <a:ext cx="8415665" cy="3919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607E971-5431-392F-51E4-1AFEAD2B2FB8}"/>
                  </a:ext>
                </a:extLst>
              </p14:cNvPr>
              <p14:cNvContentPartPr/>
              <p14:nvPr/>
            </p14:nvContentPartPr>
            <p14:xfrm>
              <a:off x="2360160" y="303480"/>
              <a:ext cx="8120160" cy="6629400"/>
            </p14:xfrm>
          </p:contentPart>
        </mc:Choice>
        <mc:Fallback>
          <p:pic>
            <p:nvPicPr>
              <p:cNvPr id="2" name="Ink 1">
                <a:extLst>
                  <a:ext uri="{FF2B5EF4-FFF2-40B4-BE49-F238E27FC236}">
                    <a16:creationId xmlns:a16="http://schemas.microsoft.com/office/drawing/2014/main" id="{C607E971-5431-392F-51E4-1AFEAD2B2FB8}"/>
                  </a:ext>
                </a:extLst>
              </p:cNvPr>
              <p:cNvPicPr/>
              <p:nvPr/>
            </p:nvPicPr>
            <p:blipFill>
              <a:blip r:embed="rId5"/>
              <a:stretch>
                <a:fillRect/>
              </a:stretch>
            </p:blipFill>
            <p:spPr>
              <a:xfrm>
                <a:off x="2350800" y="294120"/>
                <a:ext cx="8138880" cy="66481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3353</Words>
  <Application>Microsoft Office PowerPoint</Application>
  <PresentationFormat>Widescreen</PresentationFormat>
  <Paragraphs>339</Paragraphs>
  <Slides>37</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Arial</vt:lpstr>
      <vt:lpstr>Arial</vt:lpstr>
      <vt:lpstr>Calibri</vt:lpstr>
      <vt:lpstr>Calibri Light</vt:lpstr>
      <vt:lpstr>Cambria</vt:lpstr>
      <vt:lpstr>charter</vt:lpstr>
      <vt:lpstr>EB Garamond</vt:lpstr>
      <vt:lpstr>urw-din</vt:lpstr>
      <vt:lpstr>Office Theme</vt:lpstr>
      <vt:lpstr>1_Office Theme</vt:lpstr>
      <vt:lpstr>CSET301 (AI-ML)</vt:lpstr>
      <vt:lpstr>Outline</vt:lpstr>
      <vt:lpstr>What is Deep learning?</vt:lpstr>
      <vt:lpstr>Machine Learning (ML) </vt:lpstr>
      <vt:lpstr>PowerPoint Presentation</vt:lpstr>
      <vt:lpstr>PowerPoint Presentation</vt:lpstr>
      <vt:lpstr>Deep Learning (DL)</vt:lpstr>
      <vt:lpstr>Why Deep Learning (DL)</vt:lpstr>
      <vt:lpstr>PowerPoint Presentation</vt:lpstr>
      <vt:lpstr>Why Deep Learning (DL)</vt:lpstr>
      <vt:lpstr>Deep Learning applications</vt:lpstr>
      <vt:lpstr>Deep Learning applications</vt:lpstr>
      <vt:lpstr>Artificial Neural Network (ANN)</vt:lpstr>
      <vt:lpstr>Artificial Neural Network (ANN)</vt:lpstr>
      <vt:lpstr>Artificial Neural Network (ANN)</vt:lpstr>
      <vt:lpstr>Activation function</vt:lpstr>
      <vt:lpstr>Activation function</vt:lpstr>
      <vt:lpstr>Importance of activation function</vt:lpstr>
      <vt:lpstr>Importance of activation function</vt:lpstr>
      <vt:lpstr>Importance of activation function</vt:lpstr>
      <vt:lpstr>Non-linear activation function</vt:lpstr>
      <vt:lpstr>Non-linear activation functions</vt:lpstr>
      <vt:lpstr>Non-linear activation functions</vt:lpstr>
      <vt:lpstr>Non-linear activation functions</vt:lpstr>
      <vt:lpstr>Non-linear activation functions</vt:lpstr>
      <vt:lpstr>Perceptron</vt:lpstr>
      <vt:lpstr>Multi-output perceptron</vt:lpstr>
      <vt:lpstr>Single layer neural network</vt:lpstr>
      <vt:lpstr>Single layer neural network</vt:lpstr>
      <vt:lpstr>Neural network</vt:lpstr>
      <vt:lpstr>Loss function</vt:lpstr>
      <vt:lpstr>Empirical loss/cost function</vt:lpstr>
      <vt:lpstr>Binary Cross Entropy Loss</vt:lpstr>
      <vt:lpstr>Mean Squared Error Loss</vt:lpstr>
      <vt:lpstr>Summary</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113</cp:revision>
  <dcterms:created xsi:type="dcterms:W3CDTF">2022-08-02T04:13:44Z</dcterms:created>
  <dcterms:modified xsi:type="dcterms:W3CDTF">2025-09-01T09:48:28Z</dcterms:modified>
</cp:coreProperties>
</file>